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4B4B"/>
    <a:srgbClr val="7800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116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CCF85-3FA7-EDFC-2CD2-828FC11DC6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A097B4-7839-FDAD-4000-A423009C85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0315EB-3598-C8BE-C59A-5666F520C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CA0137-82A4-2140-80C3-EA250101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804973-B185-A670-3B41-74252648B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793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31DF5-1BF8-70F5-2BD5-96FB5AC6B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A2ABB-81D1-E83B-30DE-584F7098A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E91207-8F41-F3E7-8C7C-1EEF4B072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E73C5-0A9F-E8CA-E390-1A82AB5A2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AD3B3-DAB7-A5A3-C77E-C14636BEA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012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A539B-6843-FEFB-742F-0399F2653E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5C331-F7D9-418F-43BB-1AC30ABD6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833F-3673-322A-BFB7-DE266B87A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96E98E-C708-5A37-4944-EA477CEDF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8E285-8EE1-D72B-A6A4-AA51B6BE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515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76150-5C6F-6E50-569B-39A2FCF52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1A156-CDD0-73E7-FDE3-9E434279B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19FB0-B532-D309-D21F-530214EFE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28CEA-4F44-3AE3-9602-D841592EF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C72E0-865F-F232-408A-B9F23F8B5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65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6B99D-6306-2E85-EF2E-4EF4B106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00803E-3C64-9495-C0C0-8436D64C6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B33AB-A7FD-DC26-5703-2D75D194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0EAA0-C413-5EA3-3D7E-B3756C75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C8D53-A97F-3F19-1EEA-58EC42FAA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3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6C6C4-758F-B3FF-EB79-12FF0BC09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17E0E-4F1D-E14E-E523-155116F9E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3714BD-D740-19E6-07C9-0D062FD480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6DCCC3-70AF-DA0C-8020-92445FC00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3BC5D-30D4-0D46-4C59-115C866C0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D56698-4182-6B1A-8ADB-048B2D882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340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5CD49-356C-2969-3E84-CEE13221D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20A79-C080-25EE-F583-7341244CC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544F-0AE9-2CE5-3A27-CBA3FA1E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B635FA-280F-8CE0-7A60-0CCAEA074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E66F7F-91F2-1919-1C81-44C7E6977C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DAF57-F0F1-63DF-7018-4B3A4798A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63A1E3-BF2C-B9C9-59D0-BD0427330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2F01E5-FF63-D175-6014-2F6D64CBF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35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67A9D-E1E4-EAC2-5315-B92DD1466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6F11E2-7A52-04D6-DE75-B4A8FB9D2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08CF7-A2D1-7137-34E1-2956C24F5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535BF0-639C-A3C7-3D63-AC641BE14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02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795150-9247-BC81-C39D-FEBF160BB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0B1B89-9ABD-78C7-8D87-D31A77B20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C83E42-29F3-62BD-64A4-1157B4042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18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6BCA0-26BE-B6BC-5C2F-61872FC4C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9A36B-9965-C7C3-38B7-0E1883B8E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9ACD0-FE31-FFB7-4A5C-FC72AFA0E3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4625D5-AABD-53A9-7585-BCB85D7F0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5435D-26A7-139B-BE31-9DC1AF0A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B8E09E-056E-3E69-E635-25D9D3D6F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832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FD29B-A583-3833-3026-70A1D3C01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C3480-F6AB-3E65-E0BE-F40736F76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D1FF1E-954B-89B5-78F1-E0FBC5C8E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8D622-6182-C6AD-25B0-F756055EE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C2ECF-6865-8886-D59D-687B23BDE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D5086-1B2C-AEDC-E1EE-3827AEE0D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26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1BA47A-CA2D-87B5-8233-073C01124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4FDCD-A591-CB51-4729-677E6B6CE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14DD29-A1DD-8825-80B3-CA81081F57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110E62-512B-4353-9E7F-ABAC6FACD545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64A2F-7CF2-0DB8-DD06-0827EAB5E7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17704-5A69-BB88-0C46-82A3C3880C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CEA9E-18F8-42CB-B732-B4915FC58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29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C956C96-E15E-5971-DA6A-D117D970B0C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BCA5D018-F2EF-7F70-6A37-BA4D4C197B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4012" y="490384"/>
            <a:ext cx="4591050" cy="1295400"/>
          </a:xfrm>
          <a:prstGeom prst="rect">
            <a:avLst/>
          </a:prstGeom>
        </p:spPr>
      </p:pic>
      <p:sp>
        <p:nvSpPr>
          <p:cNvPr id="8" name="Holder 2">
            <a:extLst>
              <a:ext uri="{FF2B5EF4-FFF2-40B4-BE49-F238E27FC236}">
                <a16:creationId xmlns:a16="http://schemas.microsoft.com/office/drawing/2014/main" id="{4A6C03C0-B431-5E8A-0B11-2C6E710FCA11}"/>
              </a:ext>
            </a:extLst>
          </p:cNvPr>
          <p:cNvSpPr txBox="1">
            <a:spLocks/>
          </p:cNvSpPr>
          <p:nvPr/>
        </p:nvSpPr>
        <p:spPr>
          <a:xfrm>
            <a:off x="324465" y="2378792"/>
            <a:ext cx="11295380" cy="1295400"/>
          </a:xfrm>
          <a:prstGeom prst="rect">
            <a:avLst/>
          </a:prstGeom>
        </p:spPr>
        <p:txBody>
          <a:bodyPr wrap="none" lIns="0" tIns="10800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6600" b="1" i="0" u="none" strike="noStrike" cap="none" baseline="0">
                <a:solidFill>
                  <a:schemeClr val="bg1"/>
                </a:solidFill>
                <a:latin typeface="Cairo" pitchFamily="2" charset="-78"/>
                <a:ea typeface="Watad" panose="020A0503020102020204" pitchFamily="18" charset="-78"/>
                <a:cs typeface="Cairo" pitchFamily="2" charset="-78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ts val="6620"/>
              </a:lnSpc>
            </a:pPr>
            <a:r>
              <a:rPr lang="en-US" sz="4800" dirty="0">
                <a:latin typeface="IBM Plex Arabic Text" panose="020B0503050203000203" pitchFamily="34" charset="-78"/>
                <a:cs typeface="IBM Plex Arabic Text" panose="020B0503050203000203" pitchFamily="34" charset="-78"/>
              </a:rPr>
              <a:t>Title 1</a:t>
            </a:r>
            <a:endParaRPr lang="en-GB" sz="4800" dirty="0">
              <a:latin typeface="IBM Plex Arabic Text" panose="020B0503050203000203" pitchFamily="34" charset="-78"/>
              <a:cs typeface="IBM Plex Arabic Text" panose="020B0503050203000203" pitchFamily="34" charset="-78"/>
            </a:endParaRPr>
          </a:p>
        </p:txBody>
      </p:sp>
      <p:sp>
        <p:nvSpPr>
          <p:cNvPr id="11" name="Holder 2">
            <a:extLst>
              <a:ext uri="{FF2B5EF4-FFF2-40B4-BE49-F238E27FC236}">
                <a16:creationId xmlns:a16="http://schemas.microsoft.com/office/drawing/2014/main" id="{9DFA7AC4-37CB-7A0F-23BD-0639C2563F62}"/>
              </a:ext>
            </a:extLst>
          </p:cNvPr>
          <p:cNvSpPr txBox="1">
            <a:spLocks/>
          </p:cNvSpPr>
          <p:nvPr/>
        </p:nvSpPr>
        <p:spPr>
          <a:xfrm>
            <a:off x="324465" y="3217299"/>
            <a:ext cx="11295380" cy="1370371"/>
          </a:xfrm>
          <a:prstGeom prst="rect">
            <a:avLst/>
          </a:prstGeom>
        </p:spPr>
        <p:txBody>
          <a:bodyPr wrap="none" lIns="0" tIns="10800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6600" b="1" i="0" u="none" strike="noStrike" cap="none" baseline="0">
                <a:solidFill>
                  <a:schemeClr val="bg1"/>
                </a:solidFill>
                <a:latin typeface="Cairo" pitchFamily="2" charset="-78"/>
                <a:ea typeface="Watad" panose="020A0503020102020204" pitchFamily="18" charset="-78"/>
                <a:cs typeface="Cairo" pitchFamily="2" charset="-78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ts val="6620"/>
              </a:lnSpc>
            </a:pPr>
            <a:r>
              <a:rPr lang="en-US" sz="3000" b="0" dirty="0">
                <a:latin typeface="IBM Plex Arabic Text" panose="020B0503050203000203" pitchFamily="34" charset="-78"/>
                <a:cs typeface="IBM Plex Arabic Text" panose="020B0503050203000203" pitchFamily="34" charset="-78"/>
              </a:rPr>
              <a:t>Title 2</a:t>
            </a:r>
            <a:endParaRPr lang="en-GB" sz="3000" b="0" dirty="0">
              <a:latin typeface="IBM Plex Arabic Text" panose="020B0503050203000203" pitchFamily="34" charset="-78"/>
              <a:cs typeface="IBM Plex Arabic Text" panose="020B050305020300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93543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772D4D43-A304-78C3-F2AC-70EDA258EA6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1663" y="6145179"/>
            <a:ext cx="1823654" cy="51455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3C12EE6-9E09-29AD-DBC9-6BD1803CB0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2324519" y="6579293"/>
            <a:ext cx="9867481" cy="45719"/>
          </a:xfrm>
          <a:prstGeom prst="rect">
            <a:avLst/>
          </a:prstGeom>
          <a:solidFill>
            <a:srgbClr val="7800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F81E294-B147-886A-0765-7E42BC88A8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408" y="1576173"/>
            <a:ext cx="3463183" cy="3360569"/>
          </a:xfrm>
          <a:prstGeom prst="rect">
            <a:avLst/>
          </a:prstGeom>
        </p:spPr>
      </p:pic>
      <p:sp>
        <p:nvSpPr>
          <p:cNvPr id="11" name="Holder 2">
            <a:extLst>
              <a:ext uri="{FF2B5EF4-FFF2-40B4-BE49-F238E27FC236}">
                <a16:creationId xmlns:a16="http://schemas.microsoft.com/office/drawing/2014/main" id="{01728FCD-228D-3082-86E9-3DB0362CAA53}"/>
              </a:ext>
            </a:extLst>
          </p:cNvPr>
          <p:cNvSpPr txBox="1">
            <a:spLocks/>
          </p:cNvSpPr>
          <p:nvPr/>
        </p:nvSpPr>
        <p:spPr>
          <a:xfrm>
            <a:off x="448309" y="-66378"/>
            <a:ext cx="11295380" cy="1038696"/>
          </a:xfrm>
          <a:prstGeom prst="rect">
            <a:avLst/>
          </a:prstGeom>
        </p:spPr>
        <p:txBody>
          <a:bodyPr wrap="none" lIns="0" tIns="10800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6600" b="1" i="0" u="none" strike="noStrike" cap="none" baseline="0">
                <a:solidFill>
                  <a:schemeClr val="bg1"/>
                </a:solidFill>
                <a:latin typeface="Cairo" pitchFamily="2" charset="-78"/>
                <a:ea typeface="Watad" panose="020A0503020102020204" pitchFamily="18" charset="-78"/>
                <a:cs typeface="Cairo" pitchFamily="2" charset="-78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ts val="6620"/>
              </a:lnSpc>
            </a:pPr>
            <a:r>
              <a:rPr lang="en-US" sz="3500" dirty="0">
                <a:solidFill>
                  <a:srgbClr val="4B4B4B"/>
                </a:solidFill>
                <a:latin typeface="IBM Plex Arabic Text" panose="020B0503050203000203" pitchFamily="34" charset="-78"/>
                <a:cs typeface="IBM Plex Arabic Text" panose="020B0503050203000203" pitchFamily="34" charset="-78"/>
              </a:rPr>
              <a:t>Title</a:t>
            </a:r>
            <a:endParaRPr lang="en-GB" sz="3500" dirty="0">
              <a:solidFill>
                <a:srgbClr val="4B4B4B"/>
              </a:solidFill>
              <a:latin typeface="IBM Plex Arabic Text" panose="020B0503050203000203" pitchFamily="34" charset="-78"/>
              <a:cs typeface="IBM Plex Arabic Text" panose="020B050305020300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1260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3DBA7-8CC2-9196-4F65-8B8D8C72B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23CB964-A8D3-3A5C-6712-C3A0ACC51D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Holder 2">
            <a:extLst>
              <a:ext uri="{FF2B5EF4-FFF2-40B4-BE49-F238E27FC236}">
                <a16:creationId xmlns:a16="http://schemas.microsoft.com/office/drawing/2014/main" id="{42DA92B0-4163-51A5-A793-4C920B5A1C5C}"/>
              </a:ext>
            </a:extLst>
          </p:cNvPr>
          <p:cNvSpPr txBox="1">
            <a:spLocks/>
          </p:cNvSpPr>
          <p:nvPr/>
        </p:nvSpPr>
        <p:spPr>
          <a:xfrm>
            <a:off x="324465" y="2378792"/>
            <a:ext cx="11295380" cy="1295400"/>
          </a:xfrm>
          <a:prstGeom prst="rect">
            <a:avLst/>
          </a:prstGeom>
        </p:spPr>
        <p:txBody>
          <a:bodyPr wrap="none" lIns="0" tIns="10800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6600" b="1" i="0" u="none" strike="noStrike" cap="none" baseline="0">
                <a:solidFill>
                  <a:schemeClr val="bg1"/>
                </a:solidFill>
                <a:latin typeface="Cairo" pitchFamily="2" charset="-78"/>
                <a:ea typeface="Watad" panose="020A0503020102020204" pitchFamily="18" charset="-78"/>
                <a:cs typeface="Cairo" pitchFamily="2" charset="-78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ts val="6620"/>
              </a:lnSpc>
            </a:pPr>
            <a:r>
              <a:rPr lang="en-US" sz="4800" dirty="0">
                <a:latin typeface="IBM Plex Arabic Text" panose="020B0503050203000203" pitchFamily="34" charset="-78"/>
                <a:cs typeface="IBM Plex Arabic Text" panose="020B0503050203000203" pitchFamily="34" charset="-78"/>
              </a:rPr>
              <a:t>Title 1</a:t>
            </a:r>
            <a:endParaRPr lang="en-GB" sz="4800" dirty="0">
              <a:latin typeface="IBM Plex Arabic Text" panose="020B0503050203000203" pitchFamily="34" charset="-78"/>
              <a:cs typeface="IBM Plex Arabic Text" panose="020B050305020300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423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9D4F54-9B36-F768-943B-3B6AED113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351EAE-6041-15C1-4052-C2286EBC10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B8E11AA5-1D7C-7F38-2156-9071F45F7D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00475" y="490384"/>
            <a:ext cx="4591050" cy="1295400"/>
          </a:xfrm>
          <a:prstGeom prst="rect">
            <a:avLst/>
          </a:prstGeom>
        </p:spPr>
      </p:pic>
      <p:sp>
        <p:nvSpPr>
          <p:cNvPr id="8" name="Holder 2">
            <a:extLst>
              <a:ext uri="{FF2B5EF4-FFF2-40B4-BE49-F238E27FC236}">
                <a16:creationId xmlns:a16="http://schemas.microsoft.com/office/drawing/2014/main" id="{D176A8BB-590D-7A55-14B2-D5D99431EC84}"/>
              </a:ext>
            </a:extLst>
          </p:cNvPr>
          <p:cNvSpPr txBox="1">
            <a:spLocks/>
          </p:cNvSpPr>
          <p:nvPr/>
        </p:nvSpPr>
        <p:spPr>
          <a:xfrm>
            <a:off x="-4004467" y="2781300"/>
            <a:ext cx="11295380" cy="1295400"/>
          </a:xfrm>
          <a:prstGeom prst="rect">
            <a:avLst/>
          </a:prstGeom>
        </p:spPr>
        <p:txBody>
          <a:bodyPr wrap="none" lIns="0" tIns="10800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6600" b="1" i="0" u="none" strike="noStrike" cap="none" baseline="0">
                <a:solidFill>
                  <a:schemeClr val="bg1"/>
                </a:solidFill>
                <a:latin typeface="Cairo" pitchFamily="2" charset="-78"/>
                <a:ea typeface="Watad" panose="020A0503020102020204" pitchFamily="18" charset="-78"/>
                <a:cs typeface="Cairo" pitchFamily="2" charset="-78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rtl="1">
              <a:lnSpc>
                <a:spcPts val="6620"/>
              </a:lnSpc>
            </a:pPr>
            <a:r>
              <a:rPr lang="en-US" sz="4800" dirty="0">
                <a:latin typeface="IBM Plex Arabic Text" panose="020B0503050203000203" pitchFamily="34" charset="-78"/>
                <a:cs typeface="IBM Plex Arabic Text" panose="020B0503050203000203" pitchFamily="34" charset="-78"/>
              </a:rPr>
              <a:t>Thank you</a:t>
            </a:r>
            <a:endParaRPr lang="en-GB" sz="4800" dirty="0">
              <a:latin typeface="IBM Plex Arabic Text" panose="020B0503050203000203" pitchFamily="34" charset="-78"/>
              <a:cs typeface="IBM Plex Arabic Text" panose="020B0503050203000203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163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9</Words>
  <Application>Microsoft Office PowerPoint</Application>
  <PresentationFormat>Widescreen</PresentationFormat>
  <Paragraphs>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IBM Plex Arabic Text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Amr Mohsen</dc:creator>
  <cp:lastModifiedBy>Amr Mohsen</cp:lastModifiedBy>
  <cp:revision>2</cp:revision>
  <dcterms:created xsi:type="dcterms:W3CDTF">2026-03-10T12:41:23Z</dcterms:created>
  <dcterms:modified xsi:type="dcterms:W3CDTF">2026-03-11T04:28:39Z</dcterms:modified>
</cp:coreProperties>
</file>