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89"/>
  </p:notesMasterIdLst>
  <p:sldIdLst>
    <p:sldId id="7068" r:id="rId4"/>
    <p:sldId id="7069" r:id="rId5"/>
    <p:sldId id="7142" r:id="rId6"/>
    <p:sldId id="7277" r:id="rId7"/>
    <p:sldId id="7276" r:id="rId8"/>
    <p:sldId id="7088" r:id="rId9"/>
    <p:sldId id="7143" r:id="rId10"/>
    <p:sldId id="7078" r:id="rId11"/>
    <p:sldId id="7070" r:id="rId12"/>
    <p:sldId id="7278" r:id="rId13"/>
    <p:sldId id="7144" r:id="rId14"/>
    <p:sldId id="7279" r:id="rId15"/>
    <p:sldId id="7146" r:id="rId16"/>
    <p:sldId id="7330" r:id="rId17"/>
    <p:sldId id="7286" r:id="rId18"/>
    <p:sldId id="7149" r:id="rId19"/>
    <p:sldId id="7344" r:id="rId20"/>
    <p:sldId id="7345" r:id="rId21"/>
    <p:sldId id="7347" r:id="rId22"/>
    <p:sldId id="7348" r:id="rId23"/>
    <p:sldId id="7349" r:id="rId24"/>
    <p:sldId id="7402" r:id="rId25"/>
    <p:sldId id="7350" r:id="rId26"/>
    <p:sldId id="7406" r:id="rId27"/>
    <p:sldId id="7351" r:id="rId28"/>
    <p:sldId id="7408" r:id="rId29"/>
    <p:sldId id="7352" r:id="rId30"/>
    <p:sldId id="7288" r:id="rId31"/>
    <p:sldId id="7292" r:id="rId32"/>
    <p:sldId id="7354" r:id="rId33"/>
    <p:sldId id="7355" r:id="rId34"/>
    <p:sldId id="7291" r:id="rId35"/>
    <p:sldId id="7356" r:id="rId36"/>
    <p:sldId id="7103" r:id="rId37"/>
    <p:sldId id="7357" r:id="rId38"/>
    <p:sldId id="7358" r:id="rId39"/>
    <p:sldId id="7335" r:id="rId40"/>
    <p:sldId id="7359" r:id="rId41"/>
    <p:sldId id="7360" r:id="rId42"/>
    <p:sldId id="7361" r:id="rId43"/>
    <p:sldId id="7362" r:id="rId44"/>
    <p:sldId id="7363" r:id="rId45"/>
    <p:sldId id="7375" r:id="rId46"/>
    <p:sldId id="7376" r:id="rId47"/>
    <p:sldId id="7377" r:id="rId48"/>
    <p:sldId id="7378" r:id="rId49"/>
    <p:sldId id="7403" r:id="rId50"/>
    <p:sldId id="7379" r:id="rId51"/>
    <p:sldId id="7380" r:id="rId52"/>
    <p:sldId id="7381" r:id="rId53"/>
    <p:sldId id="7399" r:id="rId54"/>
    <p:sldId id="7400" r:id="rId55"/>
    <p:sldId id="7401" r:id="rId56"/>
    <p:sldId id="7364" r:id="rId57"/>
    <p:sldId id="7366" r:id="rId58"/>
    <p:sldId id="7367" r:id="rId59"/>
    <p:sldId id="7368" r:id="rId60"/>
    <p:sldId id="7369" r:id="rId61"/>
    <p:sldId id="7370" r:id="rId62"/>
    <p:sldId id="7371" r:id="rId63"/>
    <p:sldId id="7404" r:id="rId64"/>
    <p:sldId id="7372" r:id="rId65"/>
    <p:sldId id="7407" r:id="rId66"/>
    <p:sldId id="7373" r:id="rId67"/>
    <p:sldId id="7409" r:id="rId68"/>
    <p:sldId id="7374" r:id="rId69"/>
    <p:sldId id="7396" r:id="rId70"/>
    <p:sldId id="7397" r:id="rId71"/>
    <p:sldId id="7398" r:id="rId72"/>
    <p:sldId id="7365" r:id="rId73"/>
    <p:sldId id="7382" r:id="rId74"/>
    <p:sldId id="7383" r:id="rId75"/>
    <p:sldId id="7384" r:id="rId76"/>
    <p:sldId id="7385" r:id="rId77"/>
    <p:sldId id="7386" r:id="rId78"/>
    <p:sldId id="7405" r:id="rId79"/>
    <p:sldId id="7387" r:id="rId80"/>
    <p:sldId id="7388" r:id="rId81"/>
    <p:sldId id="7389" r:id="rId82"/>
    <p:sldId id="7390" r:id="rId83"/>
    <p:sldId id="7392" r:id="rId84"/>
    <p:sldId id="7393" r:id="rId85"/>
    <p:sldId id="7395" r:id="rId86"/>
    <p:sldId id="7079" r:id="rId87"/>
    <p:sldId id="7072" r:id="rId88"/>
  </p:sldIdLst>
  <p:sldSz cx="12192000" cy="6858000"/>
  <p:notesSz cx="6858000" cy="91440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34C129-F859-4C15-9179-96304B54DB19}">
          <p14:sldIdLst>
            <p14:sldId id="7068"/>
            <p14:sldId id="7069"/>
          </p14:sldIdLst>
        </p14:section>
        <p14:section name="المقدمة" id="{B55E2D3F-211F-46EF-9BB1-4F172863AA89}">
          <p14:sldIdLst>
            <p14:sldId id="7142"/>
            <p14:sldId id="7277"/>
            <p14:sldId id="7276"/>
            <p14:sldId id="7088"/>
          </p14:sldIdLst>
        </p14:section>
        <p14:section name="الهوية البصرية" id="{CB290553-A83C-4059-A558-7F539631EE08}">
          <p14:sldIdLst>
            <p14:sldId id="7143"/>
            <p14:sldId id="7078"/>
          </p14:sldIdLst>
        </p14:section>
        <p14:section name="صفحة تسجيل الدخول" id="{A8CB1181-8BFD-44FA-B665-818AED2CC1C7}">
          <p14:sldIdLst>
            <p14:sldId id="7070"/>
            <p14:sldId id="7278"/>
          </p14:sldIdLst>
        </p14:section>
        <p14:section name="الصفحة الرئيسية" id="{E7913CFB-056E-46F9-82E8-1A2F871C3D3C}">
          <p14:sldIdLst>
            <p14:sldId id="7144"/>
            <p14:sldId id="7279"/>
          </p14:sldIdLst>
        </p14:section>
        <p14:section name="لوحة القيادة" id="{E6CDCD90-55E3-4F60-B50D-FE5E65F0ED4E}">
          <p14:sldIdLst>
            <p14:sldId id="7146"/>
            <p14:sldId id="7330"/>
          </p14:sldIdLst>
        </p14:section>
        <p14:section name="صفحة اللجان" id="{91C89757-451D-48F7-9E5A-2A711DFD0458}">
          <p14:sldIdLst>
            <p14:sldId id="7286"/>
            <p14:sldId id="7149"/>
            <p14:sldId id="7344"/>
            <p14:sldId id="7345"/>
            <p14:sldId id="7347"/>
            <p14:sldId id="7348"/>
            <p14:sldId id="7349"/>
            <p14:sldId id="7402"/>
            <p14:sldId id="7350"/>
            <p14:sldId id="7406"/>
            <p14:sldId id="7351"/>
            <p14:sldId id="7408"/>
            <p14:sldId id="7352"/>
          </p14:sldIdLst>
        </p14:section>
        <p14:section name="صفحة الاجتماعات" id="{5C6DE1D2-9935-408E-943A-9DDA2D8D7064}">
          <p14:sldIdLst>
            <p14:sldId id="7288"/>
            <p14:sldId id="7292"/>
            <p14:sldId id="7354"/>
            <p14:sldId id="7355"/>
          </p14:sldIdLst>
        </p14:section>
        <p14:section name="شاشة الأعضاء" id="{C06FDAD9-401B-443A-842F-734CF9EECD56}">
          <p14:sldIdLst>
            <p14:sldId id="7291"/>
            <p14:sldId id="7356"/>
          </p14:sldIdLst>
        </p14:section>
        <p14:section name="مركز التعاميم" id="{EA760A01-7836-49D6-9E6A-91B91BDBB5BF}">
          <p14:sldIdLst>
            <p14:sldId id="7103"/>
            <p14:sldId id="7357"/>
            <p14:sldId id="7358"/>
          </p14:sldIdLst>
        </p14:section>
        <p14:section name="لوحة الأداء التنفيذية" id="{69E716CB-2B86-4601-839A-75F0BC9D6BAE}">
          <p14:sldIdLst>
            <p14:sldId id="7335"/>
            <p14:sldId id="7359"/>
            <p14:sldId id="7360"/>
            <p14:sldId id="7361"/>
          </p14:sldIdLst>
        </p14:section>
        <p14:section name="الادوار" id="{FE06189A-8651-4B75-B546-929AA43C7DF4}">
          <p14:sldIdLst>
            <p14:sldId id="7362"/>
            <p14:sldId id="7363"/>
            <p14:sldId id="7375"/>
            <p14:sldId id="7376"/>
            <p14:sldId id="7377"/>
            <p14:sldId id="7378"/>
            <p14:sldId id="7403"/>
            <p14:sldId id="7379"/>
            <p14:sldId id="7380"/>
            <p14:sldId id="7381"/>
            <p14:sldId id="7399"/>
            <p14:sldId id="7400"/>
            <p14:sldId id="7401"/>
            <p14:sldId id="7364"/>
            <p14:sldId id="7366"/>
            <p14:sldId id="7367"/>
            <p14:sldId id="7368"/>
            <p14:sldId id="7369"/>
            <p14:sldId id="7370"/>
            <p14:sldId id="7371"/>
            <p14:sldId id="7404"/>
            <p14:sldId id="7372"/>
            <p14:sldId id="7407"/>
            <p14:sldId id="7373"/>
            <p14:sldId id="7409"/>
            <p14:sldId id="7374"/>
            <p14:sldId id="7396"/>
            <p14:sldId id="7397"/>
            <p14:sldId id="7398"/>
            <p14:sldId id="7365"/>
            <p14:sldId id="7382"/>
            <p14:sldId id="7383"/>
            <p14:sldId id="7384"/>
            <p14:sldId id="7385"/>
            <p14:sldId id="7386"/>
            <p14:sldId id="7405"/>
            <p14:sldId id="7387"/>
            <p14:sldId id="7388"/>
            <p14:sldId id="7389"/>
            <p14:sldId id="7390"/>
            <p14:sldId id="7392"/>
            <p14:sldId id="7393"/>
            <p14:sldId id="7395"/>
            <p14:sldId id="7079"/>
            <p14:sldId id="70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st" initials="g" lastIdx="1" clrIdx="0">
    <p:extLst>
      <p:ext uri="{19B8F6BF-5375-455C-9EA6-DF929625EA0E}">
        <p15:presenceInfo xmlns:p15="http://schemas.microsoft.com/office/powerpoint/2012/main" userId="gr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35E"/>
    <a:srgbClr val="FFFFFF"/>
    <a:srgbClr val="4CAF50"/>
    <a:srgbClr val="90A4AE"/>
    <a:srgbClr val="839794"/>
    <a:srgbClr val="4B615F"/>
    <a:srgbClr val="002E29"/>
    <a:srgbClr val="0DF25C"/>
    <a:srgbClr val="45625F"/>
    <a:srgbClr val="C1CC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95" d="100"/>
          <a:sy n="95" d="100"/>
        </p:scale>
        <p:origin x="197" y="77"/>
      </p:cViewPr>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il Abu mushref" userId="33fd816e4d57f483" providerId="LiveId" clId="{38981F31-D240-4B18-BDE4-DE2ED85D5230}"/>
    <pc:docChg chg="undo redo custSel addSld delSld modSld sldOrd addSection modSection">
      <pc:chgData name="Khalil Abu mushref" userId="33fd816e4d57f483" providerId="LiveId" clId="{38981F31-D240-4B18-BDE4-DE2ED85D5230}" dt="2025-12-14T08:17:47.309" v="1954" actId="1037"/>
      <pc:docMkLst>
        <pc:docMk/>
      </pc:docMkLst>
      <pc:sldChg chg="modSp mod">
        <pc:chgData name="Khalil Abu mushref" userId="33fd816e4d57f483" providerId="LiveId" clId="{38981F31-D240-4B18-BDE4-DE2ED85D5230}" dt="2025-12-14T08:17:31.281" v="1926" actId="20577"/>
        <pc:sldMkLst>
          <pc:docMk/>
          <pc:sldMk cId="1386704431" sldId="7068"/>
        </pc:sldMkLst>
        <pc:spChg chg="mod">
          <ac:chgData name="Khalil Abu mushref" userId="33fd816e4d57f483" providerId="LiveId" clId="{38981F31-D240-4B18-BDE4-DE2ED85D5230}" dt="2025-12-08T00:09:03.128" v="1697" actId="20577"/>
          <ac:spMkLst>
            <pc:docMk/>
            <pc:sldMk cId="1386704431" sldId="7068"/>
            <ac:spMk id="33" creationId="{88E5ABDB-C4A4-CE28-186D-17913ECB4FA2}"/>
          </ac:spMkLst>
        </pc:spChg>
        <pc:spChg chg="mod">
          <ac:chgData name="Khalil Abu mushref" userId="33fd816e4d57f483" providerId="LiveId" clId="{38981F31-D240-4B18-BDE4-DE2ED85D5230}" dt="2025-12-14T08:17:31.281" v="1926" actId="20577"/>
          <ac:spMkLst>
            <pc:docMk/>
            <pc:sldMk cId="1386704431" sldId="7068"/>
            <ac:spMk id="34" creationId="{A07E065F-D3E7-0143-9417-7A7A6004C1E1}"/>
          </ac:spMkLst>
        </pc:spChg>
      </pc:sldChg>
      <pc:sldChg chg="addSp modSp mod">
        <pc:chgData name="Khalil Abu mushref" userId="33fd816e4d57f483" providerId="LiveId" clId="{38981F31-D240-4B18-BDE4-DE2ED85D5230}" dt="2025-12-14T08:17:47.309" v="1954" actId="1037"/>
        <pc:sldMkLst>
          <pc:docMk/>
          <pc:sldMk cId="58520380" sldId="7069"/>
        </pc:sldMkLst>
        <pc:spChg chg="mod">
          <ac:chgData name="Khalil Abu mushref" userId="33fd816e4d57f483" providerId="LiveId" clId="{38981F31-D240-4B18-BDE4-DE2ED85D5230}" dt="2025-12-08T00:06:06.018" v="1554"/>
          <ac:spMkLst>
            <pc:docMk/>
            <pc:sldMk cId="58520380" sldId="7069"/>
            <ac:spMk id="10" creationId="{61590F81-E7D2-ACD0-CD81-6D914A13E022}"/>
          </ac:spMkLst>
        </pc:spChg>
        <pc:spChg chg="mod">
          <ac:chgData name="Khalil Abu mushref" userId="33fd816e4d57f483" providerId="LiveId" clId="{38981F31-D240-4B18-BDE4-DE2ED85D5230}" dt="2025-12-08T00:06:19.139" v="1556"/>
          <ac:spMkLst>
            <pc:docMk/>
            <pc:sldMk cId="58520380" sldId="7069"/>
            <ac:spMk id="12" creationId="{43532DF5-D3C9-16E6-6C82-FB741A943E79}"/>
          </ac:spMkLst>
        </pc:spChg>
        <pc:spChg chg="mod">
          <ac:chgData name="Khalil Abu mushref" userId="33fd816e4d57f483" providerId="LiveId" clId="{38981F31-D240-4B18-BDE4-DE2ED85D5230}" dt="2025-12-08T00:06:30.296" v="1557"/>
          <ac:spMkLst>
            <pc:docMk/>
            <pc:sldMk cId="58520380" sldId="7069"/>
            <ac:spMk id="15" creationId="{42DA309A-AD96-7C97-D5BE-81233A0A57FE}"/>
          </ac:spMkLst>
        </pc:spChg>
        <pc:spChg chg="add mod">
          <ac:chgData name="Khalil Abu mushref" userId="33fd816e4d57f483" providerId="LiveId" clId="{38981F31-D240-4B18-BDE4-DE2ED85D5230}" dt="2025-12-14T08:17:39.013" v="1940" actId="1038"/>
          <ac:spMkLst>
            <pc:docMk/>
            <pc:sldMk cId="58520380" sldId="7069"/>
            <ac:spMk id="16" creationId="{9376D212-D370-2708-C5DF-39AAEEBDFBCF}"/>
          </ac:spMkLst>
        </pc:spChg>
        <pc:spChg chg="add mod">
          <ac:chgData name="Khalil Abu mushref" userId="33fd816e4d57f483" providerId="LiveId" clId="{38981F31-D240-4B18-BDE4-DE2ED85D5230}" dt="2025-12-14T08:17:39.013" v="1940" actId="1038"/>
          <ac:spMkLst>
            <pc:docMk/>
            <pc:sldMk cId="58520380" sldId="7069"/>
            <ac:spMk id="17" creationId="{E25F72DE-FE48-504E-8F23-0C1FBF9E1F36}"/>
          </ac:spMkLst>
        </pc:spChg>
        <pc:spChg chg="mod">
          <ac:chgData name="Khalil Abu mushref" userId="33fd816e4d57f483" providerId="LiveId" clId="{38981F31-D240-4B18-BDE4-DE2ED85D5230}" dt="2025-12-08T00:06:41.610" v="1558"/>
          <ac:spMkLst>
            <pc:docMk/>
            <pc:sldMk cId="58520380" sldId="7069"/>
            <ac:spMk id="19" creationId="{D2A50A2A-7001-BD31-2C16-B021150216E2}"/>
          </ac:spMkLst>
        </pc:spChg>
        <pc:spChg chg="mod">
          <ac:chgData name="Khalil Abu mushref" userId="33fd816e4d57f483" providerId="LiveId" clId="{38981F31-D240-4B18-BDE4-DE2ED85D5230}" dt="2025-12-08T00:06:48.822" v="1559"/>
          <ac:spMkLst>
            <pc:docMk/>
            <pc:sldMk cId="58520380" sldId="7069"/>
            <ac:spMk id="25" creationId="{BA87431E-5C89-BA12-4856-5C35E6FC8898}"/>
          </ac:spMkLst>
        </pc:spChg>
        <pc:spChg chg="mod">
          <ac:chgData name="Khalil Abu mushref" userId="33fd816e4d57f483" providerId="LiveId" clId="{38981F31-D240-4B18-BDE4-DE2ED85D5230}" dt="2025-12-14T08:17:47.309" v="1954" actId="1037"/>
          <ac:spMkLst>
            <pc:docMk/>
            <pc:sldMk cId="58520380" sldId="7069"/>
            <ac:spMk id="26" creationId="{FBF7E0B4-F122-0FD1-C65A-964A178637F6}"/>
          </ac:spMkLst>
        </pc:spChg>
        <pc:spChg chg="mod">
          <ac:chgData name="Khalil Abu mushref" userId="33fd816e4d57f483" providerId="LiveId" clId="{38981F31-D240-4B18-BDE4-DE2ED85D5230}" dt="2025-12-14T08:17:47.309" v="1954" actId="1037"/>
          <ac:spMkLst>
            <pc:docMk/>
            <pc:sldMk cId="58520380" sldId="7069"/>
            <ac:spMk id="27" creationId="{BBC88F23-E0FC-EAA6-A57F-F42AAADCBCCF}"/>
          </ac:spMkLst>
        </pc:spChg>
      </pc:sldChg>
      <pc:sldChg chg="modSp mod">
        <pc:chgData name="Khalil Abu mushref" userId="33fd816e4d57f483" providerId="LiveId" clId="{38981F31-D240-4B18-BDE4-DE2ED85D5230}" dt="2025-12-07T22:55:50.379" v="728" actId="313"/>
        <pc:sldMkLst>
          <pc:docMk/>
          <pc:sldMk cId="2475576365" sldId="7088"/>
        </pc:sldMkLst>
        <pc:spChg chg="mod">
          <ac:chgData name="Khalil Abu mushref" userId="33fd816e4d57f483" providerId="LiveId" clId="{38981F31-D240-4B18-BDE4-DE2ED85D5230}" dt="2025-12-07T22:55:50.379" v="728" actId="313"/>
          <ac:spMkLst>
            <pc:docMk/>
            <pc:sldMk cId="2475576365" sldId="7088"/>
            <ac:spMk id="5" creationId="{3EEA4786-0058-32FF-1DB4-1DF3B368D0D0}"/>
          </ac:spMkLst>
        </pc:spChg>
      </pc:sldChg>
      <pc:sldChg chg="modSp mod">
        <pc:chgData name="Khalil Abu mushref" userId="33fd816e4d57f483" providerId="LiveId" clId="{38981F31-D240-4B18-BDE4-DE2ED85D5230}" dt="2025-12-07T23:48:56.572" v="1414"/>
        <pc:sldMkLst>
          <pc:docMk/>
          <pc:sldMk cId="341503345" sldId="7103"/>
        </pc:sldMkLst>
        <pc:spChg chg="mod">
          <ac:chgData name="Khalil Abu mushref" userId="33fd816e4d57f483" providerId="LiveId" clId="{38981F31-D240-4B18-BDE4-DE2ED85D5230}" dt="2025-12-07T23:48:56.572" v="1414"/>
          <ac:spMkLst>
            <pc:docMk/>
            <pc:sldMk cId="341503345" sldId="7103"/>
            <ac:spMk id="33" creationId="{2650AC4B-4AD6-29E5-7F05-823EEC6D8367}"/>
          </ac:spMkLst>
        </pc:spChg>
      </pc:sldChg>
      <pc:sldChg chg="modSp mod">
        <pc:chgData name="Khalil Abu mushref" userId="33fd816e4d57f483" providerId="LiveId" clId="{38981F31-D240-4B18-BDE4-DE2ED85D5230}" dt="2025-12-07T23:07:12.211" v="821" actId="20577"/>
        <pc:sldMkLst>
          <pc:docMk/>
          <pc:sldMk cId="557714461" sldId="7146"/>
        </pc:sldMkLst>
        <pc:spChg chg="mod">
          <ac:chgData name="Khalil Abu mushref" userId="33fd816e4d57f483" providerId="LiveId" clId="{38981F31-D240-4B18-BDE4-DE2ED85D5230}" dt="2025-12-07T23:07:12.211" v="821" actId="20577"/>
          <ac:spMkLst>
            <pc:docMk/>
            <pc:sldMk cId="557714461" sldId="7146"/>
            <ac:spMk id="33" creationId="{099E52BB-BE03-7C87-90BF-4ABA88457569}"/>
          </ac:spMkLst>
        </pc:spChg>
      </pc:sldChg>
      <pc:sldChg chg="addSp delSp modSp mod">
        <pc:chgData name="Khalil Abu mushref" userId="33fd816e4d57f483" providerId="LiveId" clId="{38981F31-D240-4B18-BDE4-DE2ED85D5230}" dt="2025-12-07T23:12:12.587" v="872" actId="1076"/>
        <pc:sldMkLst>
          <pc:docMk/>
          <pc:sldMk cId="1631666575" sldId="7149"/>
        </pc:sldMkLst>
        <pc:spChg chg="mod">
          <ac:chgData name="Khalil Abu mushref" userId="33fd816e4d57f483" providerId="LiveId" clId="{38981F31-D240-4B18-BDE4-DE2ED85D5230}" dt="2025-12-07T23:11:36.985" v="866"/>
          <ac:spMkLst>
            <pc:docMk/>
            <pc:sldMk cId="1631666575" sldId="7149"/>
            <ac:spMk id="3" creationId="{DAD0C4BB-F7B1-C328-04ED-9593EEC34DC8}"/>
          </ac:spMkLst>
        </pc:spChg>
        <pc:spChg chg="mod">
          <ac:chgData name="Khalil Abu mushref" userId="33fd816e4d57f483" providerId="LiveId" clId="{38981F31-D240-4B18-BDE4-DE2ED85D5230}" dt="2025-12-07T23:12:08.536" v="871" actId="14100"/>
          <ac:spMkLst>
            <pc:docMk/>
            <pc:sldMk cId="1631666575" sldId="7149"/>
            <ac:spMk id="7" creationId="{CB5EF640-CF17-3561-EE66-EDB137EF0BD1}"/>
          </ac:spMkLst>
        </pc:spChg>
        <pc:picChg chg="add mod">
          <ac:chgData name="Khalil Abu mushref" userId="33fd816e4d57f483" providerId="LiveId" clId="{38981F31-D240-4B18-BDE4-DE2ED85D5230}" dt="2025-12-07T23:12:12.587" v="872" actId="1076"/>
          <ac:picMkLst>
            <pc:docMk/>
            <pc:sldMk cId="1631666575" sldId="7149"/>
            <ac:picMk id="5" creationId="{D9A69AB0-A26F-DBDB-D645-83E63FF2A2C4}"/>
          </ac:picMkLst>
        </pc:picChg>
      </pc:sldChg>
      <pc:sldChg chg="modSp mod">
        <pc:chgData name="Khalil Abu mushref" userId="33fd816e4d57f483" providerId="LiveId" clId="{38981F31-D240-4B18-BDE4-DE2ED85D5230}" dt="2025-12-14T08:17:18.013" v="1922" actId="20577"/>
        <pc:sldMkLst>
          <pc:docMk/>
          <pc:sldMk cId="1907358805" sldId="7277"/>
        </pc:sldMkLst>
        <pc:graphicFrameChg chg="mod modGraphic">
          <ac:chgData name="Khalil Abu mushref" userId="33fd816e4d57f483" providerId="LiveId" clId="{38981F31-D240-4B18-BDE4-DE2ED85D5230}" dt="2025-12-14T08:17:18.013" v="1922" actId="20577"/>
          <ac:graphicFrameMkLst>
            <pc:docMk/>
            <pc:sldMk cId="1907358805" sldId="7277"/>
            <ac:graphicFrameMk id="4" creationId="{59CC2620-7E9C-FE87-3114-42FD3486905B}"/>
          </ac:graphicFrameMkLst>
        </pc:graphicFrameChg>
      </pc:sldChg>
      <pc:sldChg chg="addSp delSp modSp add del mod">
        <pc:chgData name="Khalil Abu mushref" userId="33fd816e4d57f483" providerId="LiveId" clId="{38981F31-D240-4B18-BDE4-DE2ED85D5230}" dt="2025-12-07T23:00:15.775" v="738" actId="1076"/>
        <pc:sldMkLst>
          <pc:docMk/>
          <pc:sldMk cId="1747818965" sldId="7278"/>
        </pc:sldMkLst>
        <pc:spChg chg="add mod">
          <ac:chgData name="Khalil Abu mushref" userId="33fd816e4d57f483" providerId="LiveId" clId="{38981F31-D240-4B18-BDE4-DE2ED85D5230}" dt="2025-12-07T23:00:04.857" v="736" actId="20577"/>
          <ac:spMkLst>
            <pc:docMk/>
            <pc:sldMk cId="1747818965" sldId="7278"/>
            <ac:spMk id="4" creationId="{0A390878-CD11-F311-2412-944E829CC0F9}"/>
          </ac:spMkLst>
        </pc:spChg>
        <pc:picChg chg="add mod">
          <ac:chgData name="Khalil Abu mushref" userId="33fd816e4d57f483" providerId="LiveId" clId="{38981F31-D240-4B18-BDE4-DE2ED85D5230}" dt="2025-12-07T23:00:15.775" v="738" actId="1076"/>
          <ac:picMkLst>
            <pc:docMk/>
            <pc:sldMk cId="1747818965" sldId="7278"/>
            <ac:picMk id="6" creationId="{56EAC643-837C-BB4B-67DA-70CA793C07F2}"/>
          </ac:picMkLst>
        </pc:picChg>
      </pc:sldChg>
      <pc:sldChg chg="addSp delSp modSp mod">
        <pc:chgData name="Khalil Abu mushref" userId="33fd816e4d57f483" providerId="LiveId" clId="{38981F31-D240-4B18-BDE4-DE2ED85D5230}" dt="2025-12-07T23:02:13.851" v="752" actId="404"/>
        <pc:sldMkLst>
          <pc:docMk/>
          <pc:sldMk cId="418566670" sldId="7279"/>
        </pc:sldMkLst>
        <pc:spChg chg="add mod">
          <ac:chgData name="Khalil Abu mushref" userId="33fd816e4d57f483" providerId="LiveId" clId="{38981F31-D240-4B18-BDE4-DE2ED85D5230}" dt="2025-12-07T23:02:13.851" v="752" actId="404"/>
          <ac:spMkLst>
            <pc:docMk/>
            <pc:sldMk cId="418566670" sldId="7279"/>
            <ac:spMk id="5" creationId="{F4284991-1F71-3CC9-8F82-90221AE4A318}"/>
          </ac:spMkLst>
        </pc:spChg>
        <pc:picChg chg="add mod">
          <ac:chgData name="Khalil Abu mushref" userId="33fd816e4d57f483" providerId="LiveId" clId="{38981F31-D240-4B18-BDE4-DE2ED85D5230}" dt="2025-12-07T23:02:05.806" v="751" actId="1440"/>
          <ac:picMkLst>
            <pc:docMk/>
            <pc:sldMk cId="418566670" sldId="7279"/>
            <ac:picMk id="6" creationId="{31844CB0-6F7B-817E-36BA-869EE9C42178}"/>
          </ac:picMkLst>
        </pc:picChg>
      </pc:sldChg>
      <pc:sldChg chg="modSp mod">
        <pc:chgData name="Khalil Abu mushref" userId="33fd816e4d57f483" providerId="LiveId" clId="{38981F31-D240-4B18-BDE4-DE2ED85D5230}" dt="2025-12-07T23:09:12.476" v="834" actId="20577"/>
        <pc:sldMkLst>
          <pc:docMk/>
          <pc:sldMk cId="2805805790" sldId="7286"/>
        </pc:sldMkLst>
        <pc:spChg chg="mod">
          <ac:chgData name="Khalil Abu mushref" userId="33fd816e4d57f483" providerId="LiveId" clId="{38981F31-D240-4B18-BDE4-DE2ED85D5230}" dt="2025-12-07T23:09:12.476" v="834" actId="20577"/>
          <ac:spMkLst>
            <pc:docMk/>
            <pc:sldMk cId="2805805790" sldId="7286"/>
            <ac:spMk id="33" creationId="{099E52BB-BE03-7C87-90BF-4ABA88457569}"/>
          </ac:spMkLst>
        </pc:spChg>
      </pc:sldChg>
      <pc:sldChg chg="modSp mod">
        <pc:chgData name="Khalil Abu mushref" userId="33fd816e4d57f483" providerId="LiveId" clId="{38981F31-D240-4B18-BDE4-DE2ED85D5230}" dt="2025-12-07T23:43:06.665" v="1351" actId="21"/>
        <pc:sldMkLst>
          <pc:docMk/>
          <pc:sldMk cId="989264927" sldId="7288"/>
        </pc:sldMkLst>
        <pc:spChg chg="mod">
          <ac:chgData name="Khalil Abu mushref" userId="33fd816e4d57f483" providerId="LiveId" clId="{38981F31-D240-4B18-BDE4-DE2ED85D5230}" dt="2025-12-07T23:43:06.665" v="1351" actId="21"/>
          <ac:spMkLst>
            <pc:docMk/>
            <pc:sldMk cId="989264927" sldId="7288"/>
            <ac:spMk id="33" creationId="{099E52BB-BE03-7C87-90BF-4ABA88457569}"/>
          </ac:spMkLst>
        </pc:spChg>
      </pc:sldChg>
      <pc:sldChg chg="modSp mod">
        <pc:chgData name="Khalil Abu mushref" userId="33fd816e4d57f483" providerId="LiveId" clId="{38981F31-D240-4B18-BDE4-DE2ED85D5230}" dt="2025-12-07T23:43:57.200" v="1359" actId="20577"/>
        <pc:sldMkLst>
          <pc:docMk/>
          <pc:sldMk cId="333543375" sldId="7291"/>
        </pc:sldMkLst>
        <pc:spChg chg="mod">
          <ac:chgData name="Khalil Abu mushref" userId="33fd816e4d57f483" providerId="LiveId" clId="{38981F31-D240-4B18-BDE4-DE2ED85D5230}" dt="2025-12-07T23:43:57.200" v="1359" actId="20577"/>
          <ac:spMkLst>
            <pc:docMk/>
            <pc:sldMk cId="333543375" sldId="7291"/>
            <ac:spMk id="33" creationId="{099E52BB-BE03-7C87-90BF-4ABA88457569}"/>
          </ac:spMkLst>
        </pc:spChg>
      </pc:sldChg>
      <pc:sldChg chg="modSp add mod">
        <pc:chgData name="Khalil Abu mushref" userId="33fd816e4d57f483" providerId="LiveId" clId="{38981F31-D240-4B18-BDE4-DE2ED85D5230}" dt="2025-12-07T23:43:15.044" v="1353"/>
        <pc:sldMkLst>
          <pc:docMk/>
          <pc:sldMk cId="423690963" sldId="7292"/>
        </pc:sldMkLst>
        <pc:spChg chg="mod">
          <ac:chgData name="Khalil Abu mushref" userId="33fd816e4d57f483" providerId="LiveId" clId="{38981F31-D240-4B18-BDE4-DE2ED85D5230}" dt="2025-12-07T23:43:15.044" v="1353"/>
          <ac:spMkLst>
            <pc:docMk/>
            <pc:sldMk cId="423690963" sldId="7292"/>
            <ac:spMk id="3" creationId="{DAD0C4BB-F7B1-C328-04ED-9593EEC34DC8}"/>
          </ac:spMkLst>
        </pc:spChg>
      </pc:sldChg>
      <pc:sldChg chg="addSp delSp modSp mod">
        <pc:chgData name="Khalil Abu mushref" userId="33fd816e4d57f483" providerId="LiveId" clId="{38981F31-D240-4B18-BDE4-DE2ED85D5230}" dt="2025-12-07T23:07:16.453" v="822" actId="20577"/>
        <pc:sldMkLst>
          <pc:docMk/>
          <pc:sldMk cId="3415979968" sldId="7330"/>
        </pc:sldMkLst>
        <pc:spChg chg="mod">
          <ac:chgData name="Khalil Abu mushref" userId="33fd816e4d57f483" providerId="LiveId" clId="{38981F31-D240-4B18-BDE4-DE2ED85D5230}" dt="2025-12-07T23:07:16.453" v="822" actId="20577"/>
          <ac:spMkLst>
            <pc:docMk/>
            <pc:sldMk cId="3415979968" sldId="7330"/>
            <ac:spMk id="3" creationId="{D158AB60-7537-F10C-3C0E-417F7B9984CD}"/>
          </ac:spMkLst>
        </pc:spChg>
        <pc:spChg chg="mod">
          <ac:chgData name="Khalil Abu mushref" userId="33fd816e4d57f483" providerId="LiveId" clId="{38981F31-D240-4B18-BDE4-DE2ED85D5230}" dt="2025-12-07T23:06:44.438" v="818" actId="20577"/>
          <ac:spMkLst>
            <pc:docMk/>
            <pc:sldMk cId="3415979968" sldId="7330"/>
            <ac:spMk id="5" creationId="{E435534B-EFAF-BABB-BE32-0C381ACC8DDE}"/>
          </ac:spMkLst>
        </pc:spChg>
        <pc:picChg chg="add mod">
          <ac:chgData name="Khalil Abu mushref" userId="33fd816e4d57f483" providerId="LiveId" clId="{38981F31-D240-4B18-BDE4-DE2ED85D5230}" dt="2025-12-07T23:06:48.261" v="819" actId="1076"/>
          <ac:picMkLst>
            <pc:docMk/>
            <pc:sldMk cId="3415979968" sldId="7330"/>
            <ac:picMk id="6" creationId="{24F66814-5AD1-1FF5-DBB8-32790C9C2307}"/>
          </ac:picMkLst>
        </pc:picChg>
      </pc:sldChg>
      <pc:sldChg chg="modSp mod">
        <pc:chgData name="Khalil Abu mushref" userId="33fd816e4d57f483" providerId="LiveId" clId="{38981F31-D240-4B18-BDE4-DE2ED85D5230}" dt="2025-12-07T23:56:56.624" v="1484"/>
        <pc:sldMkLst>
          <pc:docMk/>
          <pc:sldMk cId="2168944080" sldId="7335"/>
        </pc:sldMkLst>
        <pc:spChg chg="mod">
          <ac:chgData name="Khalil Abu mushref" userId="33fd816e4d57f483" providerId="LiveId" clId="{38981F31-D240-4B18-BDE4-DE2ED85D5230}" dt="2025-12-07T23:56:56.624" v="1484"/>
          <ac:spMkLst>
            <pc:docMk/>
            <pc:sldMk cId="2168944080" sldId="7335"/>
            <ac:spMk id="33" creationId="{00BD2781-2749-858F-7029-A05D8683FC7F}"/>
          </ac:spMkLst>
        </pc:spChg>
      </pc:sldChg>
      <pc:sldChg chg="addSp delSp modSp add mod">
        <pc:chgData name="Khalil Abu mushref" userId="33fd816e4d57f483" providerId="LiveId" clId="{38981F31-D240-4B18-BDE4-DE2ED85D5230}" dt="2025-12-07T23:16:25.231" v="966" actId="108"/>
        <pc:sldMkLst>
          <pc:docMk/>
          <pc:sldMk cId="3816661248" sldId="7344"/>
        </pc:sldMkLst>
        <pc:spChg chg="mod">
          <ac:chgData name="Khalil Abu mushref" userId="33fd816e4d57f483" providerId="LiveId" clId="{38981F31-D240-4B18-BDE4-DE2ED85D5230}" dt="2025-12-07T23:16:25.231" v="966" actId="108"/>
          <ac:spMkLst>
            <pc:docMk/>
            <pc:sldMk cId="3816661248" sldId="7344"/>
            <ac:spMk id="7" creationId="{71F22F78-66D3-9508-BB13-6D1C7B11BE36}"/>
          </ac:spMkLst>
        </pc:spChg>
        <pc:picChg chg="add mod">
          <ac:chgData name="Khalil Abu mushref" userId="33fd816e4d57f483" providerId="LiveId" clId="{38981F31-D240-4B18-BDE4-DE2ED85D5230}" dt="2025-12-07T23:15:57.584" v="965" actId="1440"/>
          <ac:picMkLst>
            <pc:docMk/>
            <pc:sldMk cId="3816661248" sldId="7344"/>
            <ac:picMk id="8" creationId="{B27F3FB1-619D-C0C8-94BB-BE94298DB6CC}"/>
          </ac:picMkLst>
        </pc:picChg>
      </pc:sldChg>
      <pc:sldChg chg="addSp delSp modSp add mod">
        <pc:chgData name="Khalil Abu mushref" userId="33fd816e4d57f483" providerId="LiveId" clId="{38981F31-D240-4B18-BDE4-DE2ED85D5230}" dt="2025-12-07T23:20:44.943" v="989" actId="1440"/>
        <pc:sldMkLst>
          <pc:docMk/>
          <pc:sldMk cId="2322564465" sldId="7345"/>
        </pc:sldMkLst>
        <pc:spChg chg="mod">
          <ac:chgData name="Khalil Abu mushref" userId="33fd816e4d57f483" providerId="LiveId" clId="{38981F31-D240-4B18-BDE4-DE2ED85D5230}" dt="2025-12-07T23:19:44.966" v="984" actId="12"/>
          <ac:spMkLst>
            <pc:docMk/>
            <pc:sldMk cId="2322564465" sldId="7345"/>
            <ac:spMk id="7" creationId="{200CE11D-8330-033B-1F5C-93E821317E2E}"/>
          </ac:spMkLst>
        </pc:spChg>
        <pc:picChg chg="add mod">
          <ac:chgData name="Khalil Abu mushref" userId="33fd816e4d57f483" providerId="LiveId" clId="{38981F31-D240-4B18-BDE4-DE2ED85D5230}" dt="2025-12-07T23:20:44.943" v="989" actId="1440"/>
          <ac:picMkLst>
            <pc:docMk/>
            <pc:sldMk cId="2322564465" sldId="7345"/>
            <ac:picMk id="5" creationId="{665D6F00-5514-2EE3-62FE-DB4AA3950721}"/>
          </ac:picMkLst>
        </pc:picChg>
      </pc:sldChg>
      <pc:sldChg chg="addSp delSp modSp add mod">
        <pc:chgData name="Khalil Abu mushref" userId="33fd816e4d57f483" providerId="LiveId" clId="{38981F31-D240-4B18-BDE4-DE2ED85D5230}" dt="2025-12-07T23:23:42.134" v="1142" actId="20577"/>
        <pc:sldMkLst>
          <pc:docMk/>
          <pc:sldMk cId="1114415765" sldId="7347"/>
        </pc:sldMkLst>
        <pc:spChg chg="mod">
          <ac:chgData name="Khalil Abu mushref" userId="33fd816e4d57f483" providerId="LiveId" clId="{38981F31-D240-4B18-BDE4-DE2ED85D5230}" dt="2025-12-07T23:23:42.134" v="1142" actId="20577"/>
          <ac:spMkLst>
            <pc:docMk/>
            <pc:sldMk cId="1114415765" sldId="7347"/>
            <ac:spMk id="7" creationId="{B285142A-B3AF-19DB-247A-9C54E0D5ACBA}"/>
          </ac:spMkLst>
        </pc:spChg>
        <pc:picChg chg="add mod">
          <ac:chgData name="Khalil Abu mushref" userId="33fd816e4d57f483" providerId="LiveId" clId="{38981F31-D240-4B18-BDE4-DE2ED85D5230}" dt="2025-12-07T23:23:19.066" v="1116" actId="1440"/>
          <ac:picMkLst>
            <pc:docMk/>
            <pc:sldMk cId="1114415765" sldId="7347"/>
            <ac:picMk id="6" creationId="{6EF847FC-954C-8B52-6410-F26AE2211A21}"/>
          </ac:picMkLst>
        </pc:picChg>
      </pc:sldChg>
      <pc:sldChg chg="addSp delSp modSp add mod">
        <pc:chgData name="Khalil Abu mushref" userId="33fd816e4d57f483" providerId="LiveId" clId="{38981F31-D240-4B18-BDE4-DE2ED85D5230}" dt="2025-12-07T23:25:04.911" v="1159" actId="1440"/>
        <pc:sldMkLst>
          <pc:docMk/>
          <pc:sldMk cId="3213867915" sldId="7348"/>
        </pc:sldMkLst>
        <pc:spChg chg="mod">
          <ac:chgData name="Khalil Abu mushref" userId="33fd816e4d57f483" providerId="LiveId" clId="{38981F31-D240-4B18-BDE4-DE2ED85D5230}" dt="2025-12-07T23:24:38.245" v="1154" actId="12"/>
          <ac:spMkLst>
            <pc:docMk/>
            <pc:sldMk cId="3213867915" sldId="7348"/>
            <ac:spMk id="7" creationId="{DE62F648-2D58-2624-FC0C-91DD062A27FB}"/>
          </ac:spMkLst>
        </pc:spChg>
        <pc:picChg chg="add mod">
          <ac:chgData name="Khalil Abu mushref" userId="33fd816e4d57f483" providerId="LiveId" clId="{38981F31-D240-4B18-BDE4-DE2ED85D5230}" dt="2025-12-07T23:25:04.911" v="1159" actId="1440"/>
          <ac:picMkLst>
            <pc:docMk/>
            <pc:sldMk cId="3213867915" sldId="7348"/>
            <ac:picMk id="5" creationId="{D34687D0-934F-5704-EA17-2AC48FA97367}"/>
          </ac:picMkLst>
        </pc:picChg>
      </pc:sldChg>
      <pc:sldChg chg="addSp delSp modSp add mod">
        <pc:chgData name="Khalil Abu mushref" userId="33fd816e4d57f483" providerId="LiveId" clId="{38981F31-D240-4B18-BDE4-DE2ED85D5230}" dt="2025-12-07T23:27:43.455" v="1198" actId="1440"/>
        <pc:sldMkLst>
          <pc:docMk/>
          <pc:sldMk cId="1380834572" sldId="7349"/>
        </pc:sldMkLst>
        <pc:spChg chg="mod">
          <ac:chgData name="Khalil Abu mushref" userId="33fd816e4d57f483" providerId="LiveId" clId="{38981F31-D240-4B18-BDE4-DE2ED85D5230}" dt="2025-12-07T23:27:00.689" v="1189"/>
          <ac:spMkLst>
            <pc:docMk/>
            <pc:sldMk cId="1380834572" sldId="7349"/>
            <ac:spMk id="7" creationId="{07A1E381-E04B-6487-1B5F-4379F0B236E3}"/>
          </ac:spMkLst>
        </pc:spChg>
        <pc:picChg chg="add mod">
          <ac:chgData name="Khalil Abu mushref" userId="33fd816e4d57f483" providerId="LiveId" clId="{38981F31-D240-4B18-BDE4-DE2ED85D5230}" dt="2025-12-07T23:27:43.455" v="1198" actId="1440"/>
          <ac:picMkLst>
            <pc:docMk/>
            <pc:sldMk cId="1380834572" sldId="7349"/>
            <ac:picMk id="6" creationId="{5D4F8CF9-307C-9EAB-B0EF-938B8886CEB8}"/>
          </ac:picMkLst>
        </pc:picChg>
      </pc:sldChg>
      <pc:sldChg chg="addSp delSp modSp add mod">
        <pc:chgData name="Khalil Abu mushref" userId="33fd816e4d57f483" providerId="LiveId" clId="{38981F31-D240-4B18-BDE4-DE2ED85D5230}" dt="2025-12-14T08:06:48.544" v="1823" actId="22"/>
        <pc:sldMkLst>
          <pc:docMk/>
          <pc:sldMk cId="321745048" sldId="7350"/>
        </pc:sldMkLst>
        <pc:spChg chg="mod">
          <ac:chgData name="Khalil Abu mushref" userId="33fd816e4d57f483" providerId="LiveId" clId="{38981F31-D240-4B18-BDE4-DE2ED85D5230}" dt="2025-12-07T23:28:31.459" v="1205"/>
          <ac:spMkLst>
            <pc:docMk/>
            <pc:sldMk cId="321745048" sldId="7350"/>
            <ac:spMk id="7" creationId="{73B952CE-53BE-6F49-B807-03AB4A37761C}"/>
          </ac:spMkLst>
        </pc:spChg>
        <pc:picChg chg="add mod">
          <ac:chgData name="Khalil Abu mushref" userId="33fd816e4d57f483" providerId="LiveId" clId="{38981F31-D240-4B18-BDE4-DE2ED85D5230}" dt="2025-12-07T23:28:44.030" v="1207" actId="1076"/>
          <ac:picMkLst>
            <pc:docMk/>
            <pc:sldMk cId="321745048" sldId="7350"/>
            <ac:picMk id="5" creationId="{27D05C73-8057-F03D-E0B6-E51686B5BD8C}"/>
          </ac:picMkLst>
        </pc:picChg>
        <pc:picChg chg="add del">
          <ac:chgData name="Khalil Abu mushref" userId="33fd816e4d57f483" providerId="LiveId" clId="{38981F31-D240-4B18-BDE4-DE2ED85D5230}" dt="2025-12-14T08:06:48.544" v="1823" actId="22"/>
          <ac:picMkLst>
            <pc:docMk/>
            <pc:sldMk cId="321745048" sldId="7350"/>
            <ac:picMk id="6" creationId="{27A7274B-3B8B-4326-8D36-F2EA46FA8B0A}"/>
          </ac:picMkLst>
        </pc:picChg>
      </pc:sldChg>
      <pc:sldChg chg="addSp delSp modSp add mod">
        <pc:chgData name="Khalil Abu mushref" userId="33fd816e4d57f483" providerId="LiveId" clId="{38981F31-D240-4B18-BDE4-DE2ED85D5230}" dt="2025-12-07T23:30:34.263" v="1229" actId="1440"/>
        <pc:sldMkLst>
          <pc:docMk/>
          <pc:sldMk cId="3794697101" sldId="7351"/>
        </pc:sldMkLst>
        <pc:spChg chg="mod">
          <ac:chgData name="Khalil Abu mushref" userId="33fd816e4d57f483" providerId="LiveId" clId="{38981F31-D240-4B18-BDE4-DE2ED85D5230}" dt="2025-12-07T23:29:40.451" v="1217"/>
          <ac:spMkLst>
            <pc:docMk/>
            <pc:sldMk cId="3794697101" sldId="7351"/>
            <ac:spMk id="7" creationId="{498E6E5B-EB8A-7542-C138-EF1D04194B14}"/>
          </ac:spMkLst>
        </pc:spChg>
        <pc:picChg chg="add mod">
          <ac:chgData name="Khalil Abu mushref" userId="33fd816e4d57f483" providerId="LiveId" clId="{38981F31-D240-4B18-BDE4-DE2ED85D5230}" dt="2025-12-07T23:30:34.263" v="1229" actId="1440"/>
          <ac:picMkLst>
            <pc:docMk/>
            <pc:sldMk cId="3794697101" sldId="7351"/>
            <ac:picMk id="10" creationId="{ACB7AEEF-B248-4CA5-FC52-B52997CB082E}"/>
          </ac:picMkLst>
        </pc:picChg>
      </pc:sldChg>
      <pc:sldChg chg="addSp delSp modSp add mod">
        <pc:chgData name="Khalil Abu mushref" userId="33fd816e4d57f483" providerId="LiveId" clId="{38981F31-D240-4B18-BDE4-DE2ED85D5230}" dt="2025-12-07T23:31:54.945" v="1247" actId="20577"/>
        <pc:sldMkLst>
          <pc:docMk/>
          <pc:sldMk cId="2565945414" sldId="7352"/>
        </pc:sldMkLst>
        <pc:spChg chg="mod">
          <ac:chgData name="Khalil Abu mushref" userId="33fd816e4d57f483" providerId="LiveId" clId="{38981F31-D240-4B18-BDE4-DE2ED85D5230}" dt="2025-12-07T23:31:54.945" v="1247" actId="20577"/>
          <ac:spMkLst>
            <pc:docMk/>
            <pc:sldMk cId="2565945414" sldId="7352"/>
            <ac:spMk id="7" creationId="{D116A9B9-F486-59CE-67B3-1F92312176CB}"/>
          </ac:spMkLst>
        </pc:spChg>
        <pc:picChg chg="add mod">
          <ac:chgData name="Khalil Abu mushref" userId="33fd816e4d57f483" providerId="LiveId" clId="{38981F31-D240-4B18-BDE4-DE2ED85D5230}" dt="2025-12-07T23:31:04.764" v="1235" actId="1440"/>
          <ac:picMkLst>
            <pc:docMk/>
            <pc:sldMk cId="2565945414" sldId="7352"/>
            <ac:picMk id="5" creationId="{2556EBEA-E4E4-BA15-CEF5-F6B5E4724041}"/>
          </ac:picMkLst>
        </pc:picChg>
      </pc:sldChg>
      <pc:sldChg chg="modSp add del mod">
        <pc:chgData name="Khalil Abu mushref" userId="33fd816e4d57f483" providerId="LiveId" clId="{38981F31-D240-4B18-BDE4-DE2ED85D5230}" dt="2025-12-14T07:55:58.302" v="1797" actId="2696"/>
        <pc:sldMkLst>
          <pc:docMk/>
          <pc:sldMk cId="1526252186" sldId="7353"/>
        </pc:sldMkLst>
      </pc:sldChg>
      <pc:sldChg chg="modSp add mod">
        <pc:chgData name="Khalil Abu mushref" userId="33fd816e4d57f483" providerId="LiveId" clId="{38981F31-D240-4B18-BDE4-DE2ED85D5230}" dt="2025-12-07T23:43:19.204" v="1354"/>
        <pc:sldMkLst>
          <pc:docMk/>
          <pc:sldMk cId="4176118962" sldId="7354"/>
        </pc:sldMkLst>
        <pc:spChg chg="mod">
          <ac:chgData name="Khalil Abu mushref" userId="33fd816e4d57f483" providerId="LiveId" clId="{38981F31-D240-4B18-BDE4-DE2ED85D5230}" dt="2025-12-07T23:43:19.204" v="1354"/>
          <ac:spMkLst>
            <pc:docMk/>
            <pc:sldMk cId="4176118962" sldId="7354"/>
            <ac:spMk id="3" creationId="{9B1B6B08-F903-E261-8BBD-FF6469668F6A}"/>
          </ac:spMkLst>
        </pc:spChg>
      </pc:sldChg>
      <pc:sldChg chg="modSp add mod">
        <pc:chgData name="Khalil Abu mushref" userId="33fd816e4d57f483" providerId="LiveId" clId="{38981F31-D240-4B18-BDE4-DE2ED85D5230}" dt="2025-12-07T23:43:23.582" v="1355"/>
        <pc:sldMkLst>
          <pc:docMk/>
          <pc:sldMk cId="4163349565" sldId="7355"/>
        </pc:sldMkLst>
        <pc:spChg chg="mod">
          <ac:chgData name="Khalil Abu mushref" userId="33fd816e4d57f483" providerId="LiveId" clId="{38981F31-D240-4B18-BDE4-DE2ED85D5230}" dt="2025-12-07T23:43:23.582" v="1355"/>
          <ac:spMkLst>
            <pc:docMk/>
            <pc:sldMk cId="4163349565" sldId="7355"/>
            <ac:spMk id="3" creationId="{9A445B94-DB82-A7E3-BA3A-20A7AF1481AD}"/>
          </ac:spMkLst>
        </pc:spChg>
      </pc:sldChg>
      <pc:sldChg chg="addSp delSp modSp add mod">
        <pc:chgData name="Khalil Abu mushref" userId="33fd816e4d57f483" providerId="LiveId" clId="{38981F31-D240-4B18-BDE4-DE2ED85D5230}" dt="2025-12-07T23:47:14.139" v="1405" actId="20577"/>
        <pc:sldMkLst>
          <pc:docMk/>
          <pc:sldMk cId="3287042951" sldId="7356"/>
        </pc:sldMkLst>
        <pc:spChg chg="mod">
          <ac:chgData name="Khalil Abu mushref" userId="33fd816e4d57f483" providerId="LiveId" clId="{38981F31-D240-4B18-BDE4-DE2ED85D5230}" dt="2025-12-07T23:47:14.139" v="1405" actId="20577"/>
          <ac:spMkLst>
            <pc:docMk/>
            <pc:sldMk cId="3287042951" sldId="7356"/>
            <ac:spMk id="3" creationId="{F50B12C9-EC49-8001-50FB-650E06A54D7D}"/>
          </ac:spMkLst>
        </pc:spChg>
        <pc:spChg chg="mod">
          <ac:chgData name="Khalil Abu mushref" userId="33fd816e4d57f483" providerId="LiveId" clId="{38981F31-D240-4B18-BDE4-DE2ED85D5230}" dt="2025-12-07T23:46:56.335" v="1400" actId="14100"/>
          <ac:spMkLst>
            <pc:docMk/>
            <pc:sldMk cId="3287042951" sldId="7356"/>
            <ac:spMk id="7" creationId="{FDA155DE-371C-C77B-B2C7-14FA4104BEFF}"/>
          </ac:spMkLst>
        </pc:spChg>
        <pc:picChg chg="add mod">
          <ac:chgData name="Khalil Abu mushref" userId="33fd816e4d57f483" providerId="LiveId" clId="{38981F31-D240-4B18-BDE4-DE2ED85D5230}" dt="2025-12-07T23:47:05.934" v="1403" actId="1440"/>
          <ac:picMkLst>
            <pc:docMk/>
            <pc:sldMk cId="3287042951" sldId="7356"/>
            <ac:picMk id="6" creationId="{545CDAD7-A097-FAB9-8371-B5DD98D2D7A6}"/>
          </ac:picMkLst>
        </pc:picChg>
      </pc:sldChg>
      <pc:sldChg chg="addSp delSp modSp add mod">
        <pc:chgData name="Khalil Abu mushref" userId="33fd816e4d57f483" providerId="LiveId" clId="{38981F31-D240-4B18-BDE4-DE2ED85D5230}" dt="2025-12-07T23:51:09.498" v="1438" actId="1440"/>
        <pc:sldMkLst>
          <pc:docMk/>
          <pc:sldMk cId="3886381690" sldId="7357"/>
        </pc:sldMkLst>
        <pc:spChg chg="mod">
          <ac:chgData name="Khalil Abu mushref" userId="33fd816e4d57f483" providerId="LiveId" clId="{38981F31-D240-4B18-BDE4-DE2ED85D5230}" dt="2025-12-07T23:49:36.298" v="1418"/>
          <ac:spMkLst>
            <pc:docMk/>
            <pc:sldMk cId="3886381690" sldId="7357"/>
            <ac:spMk id="3" creationId="{03039C50-F317-6A5E-22C8-1D1F484F9729}"/>
          </ac:spMkLst>
        </pc:spChg>
        <pc:spChg chg="mod">
          <ac:chgData name="Khalil Abu mushref" userId="33fd816e4d57f483" providerId="LiveId" clId="{38981F31-D240-4B18-BDE4-DE2ED85D5230}" dt="2025-12-07T23:50:48.644" v="1431" actId="20577"/>
          <ac:spMkLst>
            <pc:docMk/>
            <pc:sldMk cId="3886381690" sldId="7357"/>
            <ac:spMk id="7" creationId="{E6084F84-024B-529C-49ED-E9196223D5F8}"/>
          </ac:spMkLst>
        </pc:spChg>
        <pc:picChg chg="add mod">
          <ac:chgData name="Khalil Abu mushref" userId="33fd816e4d57f483" providerId="LiveId" clId="{38981F31-D240-4B18-BDE4-DE2ED85D5230}" dt="2025-12-07T23:51:09.498" v="1438" actId="1440"/>
          <ac:picMkLst>
            <pc:docMk/>
            <pc:sldMk cId="3886381690" sldId="7357"/>
            <ac:picMk id="5" creationId="{12F847AA-1568-EFE8-699A-8013863372A0}"/>
          </ac:picMkLst>
        </pc:picChg>
      </pc:sldChg>
      <pc:sldChg chg="addSp delSp modSp add mod">
        <pc:chgData name="Khalil Abu mushref" userId="33fd816e4d57f483" providerId="LiveId" clId="{38981F31-D240-4B18-BDE4-DE2ED85D5230}" dt="2025-12-07T23:55:22.723" v="1476" actId="1440"/>
        <pc:sldMkLst>
          <pc:docMk/>
          <pc:sldMk cId="992244136" sldId="7358"/>
        </pc:sldMkLst>
        <pc:spChg chg="mod">
          <ac:chgData name="Khalil Abu mushref" userId="33fd816e4d57f483" providerId="LiveId" clId="{38981F31-D240-4B18-BDE4-DE2ED85D5230}" dt="2025-12-07T23:53:36.783" v="1448" actId="20577"/>
          <ac:spMkLst>
            <pc:docMk/>
            <pc:sldMk cId="992244136" sldId="7358"/>
            <ac:spMk id="7" creationId="{A4B82839-A7B0-E713-4551-5DC4A3B981E3}"/>
          </ac:spMkLst>
        </pc:spChg>
        <pc:spChg chg="add mod">
          <ac:chgData name="Khalil Abu mushref" userId="33fd816e4d57f483" providerId="LiveId" clId="{38981F31-D240-4B18-BDE4-DE2ED85D5230}" dt="2025-12-07T23:55:07.806" v="1472" actId="20577"/>
          <ac:spMkLst>
            <pc:docMk/>
            <pc:sldMk cId="992244136" sldId="7358"/>
            <ac:spMk id="9" creationId="{3F7D0FDD-46C5-330C-6AE3-904C596F42BA}"/>
          </ac:spMkLst>
        </pc:spChg>
        <pc:picChg chg="add mod">
          <ac:chgData name="Khalil Abu mushref" userId="33fd816e4d57f483" providerId="LiveId" clId="{38981F31-D240-4B18-BDE4-DE2ED85D5230}" dt="2025-12-07T23:55:22.723" v="1476" actId="1440"/>
          <ac:picMkLst>
            <pc:docMk/>
            <pc:sldMk cId="992244136" sldId="7358"/>
            <ac:picMk id="11" creationId="{B612882A-8E83-EEBA-6278-D48169B1188D}"/>
          </ac:picMkLst>
        </pc:picChg>
      </pc:sldChg>
      <pc:sldChg chg="addSp delSp modSp add mod">
        <pc:chgData name="Khalil Abu mushref" userId="33fd816e4d57f483" providerId="LiveId" clId="{38981F31-D240-4B18-BDE4-DE2ED85D5230}" dt="2025-12-08T00:00:56.454" v="1510" actId="1076"/>
        <pc:sldMkLst>
          <pc:docMk/>
          <pc:sldMk cId="2879171663" sldId="7359"/>
        </pc:sldMkLst>
        <pc:spChg chg="mod">
          <ac:chgData name="Khalil Abu mushref" userId="33fd816e4d57f483" providerId="LiveId" clId="{38981F31-D240-4B18-BDE4-DE2ED85D5230}" dt="2025-12-07T23:59:07.491" v="1487"/>
          <ac:spMkLst>
            <pc:docMk/>
            <pc:sldMk cId="2879171663" sldId="7359"/>
            <ac:spMk id="3" creationId="{803E77BC-280E-1A51-E2AC-843653DA48BD}"/>
          </ac:spMkLst>
        </pc:spChg>
        <pc:spChg chg="mod">
          <ac:chgData name="Khalil Abu mushref" userId="33fd816e4d57f483" providerId="LiveId" clId="{38981F31-D240-4B18-BDE4-DE2ED85D5230}" dt="2025-12-08T00:00:47.608" v="1507" actId="14100"/>
          <ac:spMkLst>
            <pc:docMk/>
            <pc:sldMk cId="2879171663" sldId="7359"/>
            <ac:spMk id="7" creationId="{5543082E-10F5-970C-D76C-5EB762A7FCEA}"/>
          </ac:spMkLst>
        </pc:spChg>
        <pc:picChg chg="add mod">
          <ac:chgData name="Khalil Abu mushref" userId="33fd816e4d57f483" providerId="LiveId" clId="{38981F31-D240-4B18-BDE4-DE2ED85D5230}" dt="2025-12-08T00:00:56.454" v="1510" actId="1076"/>
          <ac:picMkLst>
            <pc:docMk/>
            <pc:sldMk cId="2879171663" sldId="7359"/>
            <ac:picMk id="6" creationId="{087DA402-6266-CF82-6573-867683B114F0}"/>
          </ac:picMkLst>
        </pc:picChg>
      </pc:sldChg>
      <pc:sldChg chg="addSp delSp modSp add mod">
        <pc:chgData name="Khalil Abu mushref" userId="33fd816e4d57f483" providerId="LiveId" clId="{38981F31-D240-4B18-BDE4-DE2ED85D5230}" dt="2025-12-08T00:03:08.091" v="1532" actId="1076"/>
        <pc:sldMkLst>
          <pc:docMk/>
          <pc:sldMk cId="3332082473" sldId="7360"/>
        </pc:sldMkLst>
        <pc:spChg chg="mod">
          <ac:chgData name="Khalil Abu mushref" userId="33fd816e4d57f483" providerId="LiveId" clId="{38981F31-D240-4B18-BDE4-DE2ED85D5230}" dt="2025-12-08T00:03:01.145" v="1530" actId="20577"/>
          <ac:spMkLst>
            <pc:docMk/>
            <pc:sldMk cId="3332082473" sldId="7360"/>
            <ac:spMk id="7" creationId="{AB422253-10A9-5CE4-CA22-85542631C9F0}"/>
          </ac:spMkLst>
        </pc:spChg>
        <pc:picChg chg="add mod">
          <ac:chgData name="Khalil Abu mushref" userId="33fd816e4d57f483" providerId="LiveId" clId="{38981F31-D240-4B18-BDE4-DE2ED85D5230}" dt="2025-12-08T00:03:08.091" v="1532" actId="1076"/>
          <ac:picMkLst>
            <pc:docMk/>
            <pc:sldMk cId="3332082473" sldId="7360"/>
            <ac:picMk id="5" creationId="{3A375F7A-E77E-12BE-2361-191075016174}"/>
          </ac:picMkLst>
        </pc:picChg>
      </pc:sldChg>
      <pc:sldChg chg="addSp delSp modSp add mod">
        <pc:chgData name="Khalil Abu mushref" userId="33fd816e4d57f483" providerId="LiveId" clId="{38981F31-D240-4B18-BDE4-DE2ED85D5230}" dt="2025-12-08T00:04:20.596" v="1552" actId="1076"/>
        <pc:sldMkLst>
          <pc:docMk/>
          <pc:sldMk cId="1471113964" sldId="7361"/>
        </pc:sldMkLst>
        <pc:spChg chg="mod">
          <ac:chgData name="Khalil Abu mushref" userId="33fd816e4d57f483" providerId="LiveId" clId="{38981F31-D240-4B18-BDE4-DE2ED85D5230}" dt="2025-12-08T00:04:11.735" v="1550" actId="20577"/>
          <ac:spMkLst>
            <pc:docMk/>
            <pc:sldMk cId="1471113964" sldId="7361"/>
            <ac:spMk id="7" creationId="{45A0C889-D48C-82F2-CECB-8EC31B03B78D}"/>
          </ac:spMkLst>
        </pc:spChg>
        <pc:spChg chg="add mod">
          <ac:chgData name="Khalil Abu mushref" userId="33fd816e4d57f483" providerId="LiveId" clId="{38981F31-D240-4B18-BDE4-DE2ED85D5230}" dt="2025-12-08T00:04:17.491" v="1551" actId="1076"/>
          <ac:spMkLst>
            <pc:docMk/>
            <pc:sldMk cId="1471113964" sldId="7361"/>
            <ac:spMk id="9" creationId="{B75EDAF4-2227-C39F-33A7-D222BD0ACDFB}"/>
          </ac:spMkLst>
        </pc:spChg>
        <pc:picChg chg="add del mod">
          <ac:chgData name="Khalil Abu mushref" userId="33fd816e4d57f483" providerId="LiveId" clId="{38981F31-D240-4B18-BDE4-DE2ED85D5230}" dt="2025-12-08T00:04:20.596" v="1552" actId="1076"/>
          <ac:picMkLst>
            <pc:docMk/>
            <pc:sldMk cId="1471113964" sldId="7361"/>
            <ac:picMk id="5" creationId="{3EAEF70D-5285-5707-6807-B50E3CC86328}"/>
          </ac:picMkLst>
        </pc:picChg>
      </pc:sldChg>
      <pc:sldChg chg="modSp add mod ord">
        <pc:chgData name="Khalil Abu mushref" userId="33fd816e4d57f483" providerId="LiveId" clId="{38981F31-D240-4B18-BDE4-DE2ED85D5230}" dt="2025-12-14T06:54:51.212" v="1723" actId="20577"/>
        <pc:sldMkLst>
          <pc:docMk/>
          <pc:sldMk cId="2904307738" sldId="7362"/>
        </pc:sldMkLst>
        <pc:spChg chg="mod">
          <ac:chgData name="Khalil Abu mushref" userId="33fd816e4d57f483" providerId="LiveId" clId="{38981F31-D240-4B18-BDE4-DE2ED85D5230}" dt="2025-12-14T06:54:51.212" v="1723" actId="20577"/>
          <ac:spMkLst>
            <pc:docMk/>
            <pc:sldMk cId="2904307738" sldId="7362"/>
            <ac:spMk id="24" creationId="{1930095D-A308-0C57-D9D7-03C24B427306}"/>
          </ac:spMkLst>
        </pc:spChg>
        <pc:spChg chg="mod">
          <ac:chgData name="Khalil Abu mushref" userId="33fd816e4d57f483" providerId="LiveId" clId="{38981F31-D240-4B18-BDE4-DE2ED85D5230}" dt="2025-12-14T06:54:47.992" v="1721"/>
          <ac:spMkLst>
            <pc:docMk/>
            <pc:sldMk cId="2904307738" sldId="7362"/>
            <ac:spMk id="33" creationId="{D39BAB99-3F87-3CB0-99AF-D83EECC295AA}"/>
          </ac:spMkLst>
        </pc:spChg>
      </pc:sldChg>
      <pc:sldChg chg="modSp add mod">
        <pc:chgData name="Khalil Abu mushref" userId="33fd816e4d57f483" providerId="LiveId" clId="{38981F31-D240-4B18-BDE4-DE2ED85D5230}" dt="2025-12-14T06:55:23.547" v="1755" actId="20577"/>
        <pc:sldMkLst>
          <pc:docMk/>
          <pc:sldMk cId="3424704760" sldId="7363"/>
        </pc:sldMkLst>
        <pc:spChg chg="mod">
          <ac:chgData name="Khalil Abu mushref" userId="33fd816e4d57f483" providerId="LiveId" clId="{38981F31-D240-4B18-BDE4-DE2ED85D5230}" dt="2025-12-14T06:55:07.714" v="1730" actId="404"/>
          <ac:spMkLst>
            <pc:docMk/>
            <pc:sldMk cId="3424704760" sldId="7363"/>
            <ac:spMk id="24" creationId="{E486E38E-BB1B-8A09-69B2-9569D98A0331}"/>
          </ac:spMkLst>
        </pc:spChg>
        <pc:spChg chg="mod">
          <ac:chgData name="Khalil Abu mushref" userId="33fd816e4d57f483" providerId="LiveId" clId="{38981F31-D240-4B18-BDE4-DE2ED85D5230}" dt="2025-12-14T06:55:23.547" v="1755" actId="20577"/>
          <ac:spMkLst>
            <pc:docMk/>
            <pc:sldMk cId="3424704760" sldId="7363"/>
            <ac:spMk id="33" creationId="{904FEB5D-F8B3-4800-4A48-167F9EEAA0EC}"/>
          </ac:spMkLst>
        </pc:spChg>
      </pc:sldChg>
      <pc:sldChg chg="modSp add mod">
        <pc:chgData name="Khalil Abu mushref" userId="33fd816e4d57f483" providerId="LiveId" clId="{38981F31-D240-4B18-BDE4-DE2ED85D5230}" dt="2025-12-14T06:55:55.041" v="1784" actId="20577"/>
        <pc:sldMkLst>
          <pc:docMk/>
          <pc:sldMk cId="771687381" sldId="7364"/>
        </pc:sldMkLst>
        <pc:spChg chg="mod">
          <ac:chgData name="Khalil Abu mushref" userId="33fd816e4d57f483" providerId="LiveId" clId="{38981F31-D240-4B18-BDE4-DE2ED85D5230}" dt="2025-12-14T06:55:55.041" v="1784" actId="20577"/>
          <ac:spMkLst>
            <pc:docMk/>
            <pc:sldMk cId="771687381" sldId="7364"/>
            <ac:spMk id="24" creationId="{733F4CC3-09AA-EA8D-F9AA-978522EC4BB6}"/>
          </ac:spMkLst>
        </pc:spChg>
        <pc:spChg chg="mod">
          <ac:chgData name="Khalil Abu mushref" userId="33fd816e4d57f483" providerId="LiveId" clId="{38981F31-D240-4B18-BDE4-DE2ED85D5230}" dt="2025-12-14T06:55:36.611" v="1771" actId="20577"/>
          <ac:spMkLst>
            <pc:docMk/>
            <pc:sldMk cId="771687381" sldId="7364"/>
            <ac:spMk id="33" creationId="{16C1DB18-86D6-1EBD-85B5-B761365F51CA}"/>
          </ac:spMkLst>
        </pc:spChg>
      </pc:sldChg>
      <pc:sldChg chg="modSp add mod">
        <pc:chgData name="Khalil Abu mushref" userId="33fd816e4d57f483" providerId="LiveId" clId="{38981F31-D240-4B18-BDE4-DE2ED85D5230}" dt="2025-12-14T06:55:51.105" v="1783" actId="20577"/>
        <pc:sldMkLst>
          <pc:docMk/>
          <pc:sldMk cId="397393505" sldId="7365"/>
        </pc:sldMkLst>
        <pc:spChg chg="mod">
          <ac:chgData name="Khalil Abu mushref" userId="33fd816e4d57f483" providerId="LiveId" clId="{38981F31-D240-4B18-BDE4-DE2ED85D5230}" dt="2025-12-14T06:55:51.105" v="1783" actId="20577"/>
          <ac:spMkLst>
            <pc:docMk/>
            <pc:sldMk cId="397393505" sldId="7365"/>
            <ac:spMk id="24" creationId="{62F2F29D-580B-B33B-8ABD-0D83B6E8CBF6}"/>
          </ac:spMkLst>
        </pc:spChg>
        <pc:spChg chg="mod">
          <ac:chgData name="Khalil Abu mushref" userId="33fd816e4d57f483" providerId="LiveId" clId="{38981F31-D240-4B18-BDE4-DE2ED85D5230}" dt="2025-12-14T06:55:47.823" v="1781" actId="20577"/>
          <ac:spMkLst>
            <pc:docMk/>
            <pc:sldMk cId="397393505" sldId="7365"/>
            <ac:spMk id="33" creationId="{53FC8499-C731-9C41-0BEF-88C040D19279}"/>
          </ac:spMkLst>
        </pc:spChg>
      </pc:sldChg>
      <pc:sldChg chg="add">
        <pc:chgData name="Khalil Abu mushref" userId="33fd816e4d57f483" providerId="LiveId" clId="{38981F31-D240-4B18-BDE4-DE2ED85D5230}" dt="2025-12-14T06:57:25.070" v="1785"/>
        <pc:sldMkLst>
          <pc:docMk/>
          <pc:sldMk cId="1939556913" sldId="7366"/>
        </pc:sldMkLst>
      </pc:sldChg>
      <pc:sldChg chg="add">
        <pc:chgData name="Khalil Abu mushref" userId="33fd816e4d57f483" providerId="LiveId" clId="{38981F31-D240-4B18-BDE4-DE2ED85D5230}" dt="2025-12-14T06:57:25.070" v="1785"/>
        <pc:sldMkLst>
          <pc:docMk/>
          <pc:sldMk cId="3707701679" sldId="7367"/>
        </pc:sldMkLst>
      </pc:sldChg>
      <pc:sldChg chg="add">
        <pc:chgData name="Khalil Abu mushref" userId="33fd816e4d57f483" providerId="LiveId" clId="{38981F31-D240-4B18-BDE4-DE2ED85D5230}" dt="2025-12-14T06:57:25.070" v="1785"/>
        <pc:sldMkLst>
          <pc:docMk/>
          <pc:sldMk cId="226719294" sldId="7368"/>
        </pc:sldMkLst>
      </pc:sldChg>
      <pc:sldChg chg="add">
        <pc:chgData name="Khalil Abu mushref" userId="33fd816e4d57f483" providerId="LiveId" clId="{38981F31-D240-4B18-BDE4-DE2ED85D5230}" dt="2025-12-14T06:57:25.070" v="1785"/>
        <pc:sldMkLst>
          <pc:docMk/>
          <pc:sldMk cId="637828610" sldId="7369"/>
        </pc:sldMkLst>
      </pc:sldChg>
      <pc:sldChg chg="add">
        <pc:chgData name="Khalil Abu mushref" userId="33fd816e4d57f483" providerId="LiveId" clId="{38981F31-D240-4B18-BDE4-DE2ED85D5230}" dt="2025-12-14T06:57:25.070" v="1785"/>
        <pc:sldMkLst>
          <pc:docMk/>
          <pc:sldMk cId="1376135507" sldId="7370"/>
        </pc:sldMkLst>
      </pc:sldChg>
      <pc:sldChg chg="add">
        <pc:chgData name="Khalil Abu mushref" userId="33fd816e4d57f483" providerId="LiveId" clId="{38981F31-D240-4B18-BDE4-DE2ED85D5230}" dt="2025-12-14T06:57:25.070" v="1785"/>
        <pc:sldMkLst>
          <pc:docMk/>
          <pc:sldMk cId="3526839928" sldId="7371"/>
        </pc:sldMkLst>
      </pc:sldChg>
      <pc:sldChg chg="add">
        <pc:chgData name="Khalil Abu mushref" userId="33fd816e4d57f483" providerId="LiveId" clId="{38981F31-D240-4B18-BDE4-DE2ED85D5230}" dt="2025-12-14T06:57:25.070" v="1785"/>
        <pc:sldMkLst>
          <pc:docMk/>
          <pc:sldMk cId="1647954309" sldId="7372"/>
        </pc:sldMkLst>
      </pc:sldChg>
      <pc:sldChg chg="add">
        <pc:chgData name="Khalil Abu mushref" userId="33fd816e4d57f483" providerId="LiveId" clId="{38981F31-D240-4B18-BDE4-DE2ED85D5230}" dt="2025-12-14T06:57:25.070" v="1785"/>
        <pc:sldMkLst>
          <pc:docMk/>
          <pc:sldMk cId="2093402585" sldId="7373"/>
        </pc:sldMkLst>
      </pc:sldChg>
      <pc:sldChg chg="add">
        <pc:chgData name="Khalil Abu mushref" userId="33fd816e4d57f483" providerId="LiveId" clId="{38981F31-D240-4B18-BDE4-DE2ED85D5230}" dt="2025-12-14T06:57:25.070" v="1785"/>
        <pc:sldMkLst>
          <pc:docMk/>
          <pc:sldMk cId="1753541517" sldId="7374"/>
        </pc:sldMkLst>
      </pc:sldChg>
      <pc:sldChg chg="add">
        <pc:chgData name="Khalil Abu mushref" userId="33fd816e4d57f483" providerId="LiveId" clId="{38981F31-D240-4B18-BDE4-DE2ED85D5230}" dt="2025-12-14T06:57:52.463" v="1786"/>
        <pc:sldMkLst>
          <pc:docMk/>
          <pc:sldMk cId="2382068821" sldId="7375"/>
        </pc:sldMkLst>
      </pc:sldChg>
      <pc:sldChg chg="add">
        <pc:chgData name="Khalil Abu mushref" userId="33fd816e4d57f483" providerId="LiveId" clId="{38981F31-D240-4B18-BDE4-DE2ED85D5230}" dt="2025-12-14T06:57:52.463" v="1786"/>
        <pc:sldMkLst>
          <pc:docMk/>
          <pc:sldMk cId="3605964995" sldId="7376"/>
        </pc:sldMkLst>
      </pc:sldChg>
      <pc:sldChg chg="add">
        <pc:chgData name="Khalil Abu mushref" userId="33fd816e4d57f483" providerId="LiveId" clId="{38981F31-D240-4B18-BDE4-DE2ED85D5230}" dt="2025-12-14T06:57:52.463" v="1786"/>
        <pc:sldMkLst>
          <pc:docMk/>
          <pc:sldMk cId="3847675591" sldId="7377"/>
        </pc:sldMkLst>
      </pc:sldChg>
      <pc:sldChg chg="add">
        <pc:chgData name="Khalil Abu mushref" userId="33fd816e4d57f483" providerId="LiveId" clId="{38981F31-D240-4B18-BDE4-DE2ED85D5230}" dt="2025-12-14T06:57:52.463" v="1786"/>
        <pc:sldMkLst>
          <pc:docMk/>
          <pc:sldMk cId="3943414711" sldId="7378"/>
        </pc:sldMkLst>
      </pc:sldChg>
      <pc:sldChg chg="add">
        <pc:chgData name="Khalil Abu mushref" userId="33fd816e4d57f483" providerId="LiveId" clId="{38981F31-D240-4B18-BDE4-DE2ED85D5230}" dt="2025-12-14T06:57:52.463" v="1786"/>
        <pc:sldMkLst>
          <pc:docMk/>
          <pc:sldMk cId="3737781318" sldId="7379"/>
        </pc:sldMkLst>
      </pc:sldChg>
      <pc:sldChg chg="add">
        <pc:chgData name="Khalil Abu mushref" userId="33fd816e4d57f483" providerId="LiveId" clId="{38981F31-D240-4B18-BDE4-DE2ED85D5230}" dt="2025-12-14T06:57:52.463" v="1786"/>
        <pc:sldMkLst>
          <pc:docMk/>
          <pc:sldMk cId="153091515" sldId="7380"/>
        </pc:sldMkLst>
      </pc:sldChg>
      <pc:sldChg chg="add">
        <pc:chgData name="Khalil Abu mushref" userId="33fd816e4d57f483" providerId="LiveId" clId="{38981F31-D240-4B18-BDE4-DE2ED85D5230}" dt="2025-12-14T06:57:52.463" v="1786"/>
        <pc:sldMkLst>
          <pc:docMk/>
          <pc:sldMk cId="843477467" sldId="7381"/>
        </pc:sldMkLst>
      </pc:sldChg>
      <pc:sldChg chg="modSp add mod">
        <pc:chgData name="Khalil Abu mushref" userId="33fd816e4d57f483" providerId="LiveId" clId="{38981F31-D240-4B18-BDE4-DE2ED85D5230}" dt="2025-12-14T07:01:46.915" v="1794" actId="20577"/>
        <pc:sldMkLst>
          <pc:docMk/>
          <pc:sldMk cId="2170878569" sldId="7382"/>
        </pc:sldMkLst>
        <pc:spChg chg="mod">
          <ac:chgData name="Khalil Abu mushref" userId="33fd816e4d57f483" providerId="LiveId" clId="{38981F31-D240-4B18-BDE4-DE2ED85D5230}" dt="2025-12-14T07:01:46.915" v="1794" actId="20577"/>
          <ac:spMkLst>
            <pc:docMk/>
            <pc:sldMk cId="2170878569" sldId="7382"/>
            <ac:spMk id="7" creationId="{6D624033-7FF4-3C1D-B4AE-BA615E18ACAC}"/>
          </ac:spMkLst>
        </pc:spChg>
      </pc:sldChg>
      <pc:sldChg chg="add">
        <pc:chgData name="Khalil Abu mushref" userId="33fd816e4d57f483" providerId="LiveId" clId="{38981F31-D240-4B18-BDE4-DE2ED85D5230}" dt="2025-12-14T07:51:22.635" v="1795"/>
        <pc:sldMkLst>
          <pc:docMk/>
          <pc:sldMk cId="1545553533" sldId="7383"/>
        </pc:sldMkLst>
      </pc:sldChg>
      <pc:sldChg chg="add">
        <pc:chgData name="Khalil Abu mushref" userId="33fd816e4d57f483" providerId="LiveId" clId="{38981F31-D240-4B18-BDE4-DE2ED85D5230}" dt="2025-12-14T07:51:22.635" v="1795"/>
        <pc:sldMkLst>
          <pc:docMk/>
          <pc:sldMk cId="3858690425" sldId="7384"/>
        </pc:sldMkLst>
      </pc:sldChg>
      <pc:sldChg chg="add">
        <pc:chgData name="Khalil Abu mushref" userId="33fd816e4d57f483" providerId="LiveId" clId="{38981F31-D240-4B18-BDE4-DE2ED85D5230}" dt="2025-12-14T07:51:22.635" v="1795"/>
        <pc:sldMkLst>
          <pc:docMk/>
          <pc:sldMk cId="3856468210" sldId="7385"/>
        </pc:sldMkLst>
      </pc:sldChg>
      <pc:sldChg chg="add">
        <pc:chgData name="Khalil Abu mushref" userId="33fd816e4d57f483" providerId="LiveId" clId="{38981F31-D240-4B18-BDE4-DE2ED85D5230}" dt="2025-12-14T07:51:22.635" v="1795"/>
        <pc:sldMkLst>
          <pc:docMk/>
          <pc:sldMk cId="3807487540" sldId="7386"/>
        </pc:sldMkLst>
      </pc:sldChg>
      <pc:sldChg chg="add">
        <pc:chgData name="Khalil Abu mushref" userId="33fd816e4d57f483" providerId="LiveId" clId="{38981F31-D240-4B18-BDE4-DE2ED85D5230}" dt="2025-12-14T07:51:22.635" v="1795"/>
        <pc:sldMkLst>
          <pc:docMk/>
          <pc:sldMk cId="555520517" sldId="7387"/>
        </pc:sldMkLst>
      </pc:sldChg>
      <pc:sldChg chg="add">
        <pc:chgData name="Khalil Abu mushref" userId="33fd816e4d57f483" providerId="LiveId" clId="{38981F31-D240-4B18-BDE4-DE2ED85D5230}" dt="2025-12-14T07:51:22.635" v="1795"/>
        <pc:sldMkLst>
          <pc:docMk/>
          <pc:sldMk cId="929354003" sldId="7388"/>
        </pc:sldMkLst>
      </pc:sldChg>
      <pc:sldChg chg="add">
        <pc:chgData name="Khalil Abu mushref" userId="33fd816e4d57f483" providerId="LiveId" clId="{38981F31-D240-4B18-BDE4-DE2ED85D5230}" dt="2025-12-14T07:51:22.635" v="1795"/>
        <pc:sldMkLst>
          <pc:docMk/>
          <pc:sldMk cId="2300570179" sldId="7389"/>
        </pc:sldMkLst>
      </pc:sldChg>
      <pc:sldChg chg="add">
        <pc:chgData name="Khalil Abu mushref" userId="33fd816e4d57f483" providerId="LiveId" clId="{38981F31-D240-4B18-BDE4-DE2ED85D5230}" dt="2025-12-14T07:55:29.339" v="1796"/>
        <pc:sldMkLst>
          <pc:docMk/>
          <pc:sldMk cId="1207203013" sldId="7390"/>
        </pc:sldMkLst>
      </pc:sldChg>
      <pc:sldChg chg="add del">
        <pc:chgData name="Khalil Abu mushref" userId="33fd816e4d57f483" providerId="LiveId" clId="{38981F31-D240-4B18-BDE4-DE2ED85D5230}" dt="2025-12-14T07:57:43.724" v="1802" actId="47"/>
        <pc:sldMkLst>
          <pc:docMk/>
          <pc:sldMk cId="2345944110" sldId="7391"/>
        </pc:sldMkLst>
      </pc:sldChg>
      <pc:sldChg chg="add">
        <pc:chgData name="Khalil Abu mushref" userId="33fd816e4d57f483" providerId="LiveId" clId="{38981F31-D240-4B18-BDE4-DE2ED85D5230}" dt="2025-12-14T07:55:29.339" v="1796"/>
        <pc:sldMkLst>
          <pc:docMk/>
          <pc:sldMk cId="2008398864" sldId="7392"/>
        </pc:sldMkLst>
      </pc:sldChg>
      <pc:sldChg chg="add">
        <pc:chgData name="Khalil Abu mushref" userId="33fd816e4d57f483" providerId="LiveId" clId="{38981F31-D240-4B18-BDE4-DE2ED85D5230}" dt="2025-12-14T07:56:22.298" v="1798"/>
        <pc:sldMkLst>
          <pc:docMk/>
          <pc:sldMk cId="2375665247" sldId="7393"/>
        </pc:sldMkLst>
      </pc:sldChg>
      <pc:sldChg chg="add del">
        <pc:chgData name="Khalil Abu mushref" userId="33fd816e4d57f483" providerId="LiveId" clId="{38981F31-D240-4B18-BDE4-DE2ED85D5230}" dt="2025-12-14T07:57:38.032" v="1801" actId="47"/>
        <pc:sldMkLst>
          <pc:docMk/>
          <pc:sldMk cId="4102523435" sldId="7394"/>
        </pc:sldMkLst>
      </pc:sldChg>
      <pc:sldChg chg="add">
        <pc:chgData name="Khalil Abu mushref" userId="33fd816e4d57f483" providerId="LiveId" clId="{38981F31-D240-4B18-BDE4-DE2ED85D5230}" dt="2025-12-14T07:56:22.298" v="1798"/>
        <pc:sldMkLst>
          <pc:docMk/>
          <pc:sldMk cId="3909303386" sldId="7395"/>
        </pc:sldMkLst>
      </pc:sldChg>
      <pc:sldChg chg="add">
        <pc:chgData name="Khalil Abu mushref" userId="33fd816e4d57f483" providerId="LiveId" clId="{38981F31-D240-4B18-BDE4-DE2ED85D5230}" dt="2025-12-14T07:56:30.361" v="1799"/>
        <pc:sldMkLst>
          <pc:docMk/>
          <pc:sldMk cId="1262535143" sldId="7396"/>
        </pc:sldMkLst>
      </pc:sldChg>
      <pc:sldChg chg="add">
        <pc:chgData name="Khalil Abu mushref" userId="33fd816e4d57f483" providerId="LiveId" clId="{38981F31-D240-4B18-BDE4-DE2ED85D5230}" dt="2025-12-14T07:56:30.361" v="1799"/>
        <pc:sldMkLst>
          <pc:docMk/>
          <pc:sldMk cId="125344029" sldId="7397"/>
        </pc:sldMkLst>
      </pc:sldChg>
      <pc:sldChg chg="add">
        <pc:chgData name="Khalil Abu mushref" userId="33fd816e4d57f483" providerId="LiveId" clId="{38981F31-D240-4B18-BDE4-DE2ED85D5230}" dt="2025-12-14T07:56:30.361" v="1799"/>
        <pc:sldMkLst>
          <pc:docMk/>
          <pc:sldMk cId="3787777148" sldId="7398"/>
        </pc:sldMkLst>
      </pc:sldChg>
      <pc:sldChg chg="add">
        <pc:chgData name="Khalil Abu mushref" userId="33fd816e4d57f483" providerId="LiveId" clId="{38981F31-D240-4B18-BDE4-DE2ED85D5230}" dt="2025-12-14T07:56:39.318" v="1800"/>
        <pc:sldMkLst>
          <pc:docMk/>
          <pc:sldMk cId="1393082424" sldId="7399"/>
        </pc:sldMkLst>
      </pc:sldChg>
      <pc:sldChg chg="add">
        <pc:chgData name="Khalil Abu mushref" userId="33fd816e4d57f483" providerId="LiveId" clId="{38981F31-D240-4B18-BDE4-DE2ED85D5230}" dt="2025-12-14T07:56:39.318" v="1800"/>
        <pc:sldMkLst>
          <pc:docMk/>
          <pc:sldMk cId="3963593836" sldId="7400"/>
        </pc:sldMkLst>
      </pc:sldChg>
      <pc:sldChg chg="add">
        <pc:chgData name="Khalil Abu mushref" userId="33fd816e4d57f483" providerId="LiveId" clId="{38981F31-D240-4B18-BDE4-DE2ED85D5230}" dt="2025-12-14T07:56:39.318" v="1800"/>
        <pc:sldMkLst>
          <pc:docMk/>
          <pc:sldMk cId="584749011" sldId="7401"/>
        </pc:sldMkLst>
      </pc:sldChg>
      <pc:sldChg chg="addSp delSp modSp add mod">
        <pc:chgData name="Khalil Abu mushref" userId="33fd816e4d57f483" providerId="LiveId" clId="{38981F31-D240-4B18-BDE4-DE2ED85D5230}" dt="2025-12-14T08:09:18.553" v="1849" actId="962"/>
        <pc:sldMkLst>
          <pc:docMk/>
          <pc:sldMk cId="193642925" sldId="7402"/>
        </pc:sldMkLst>
        <pc:spChg chg="mod">
          <ac:chgData name="Khalil Abu mushref" userId="33fd816e4d57f483" providerId="LiveId" clId="{38981F31-D240-4B18-BDE4-DE2ED85D5230}" dt="2025-12-14T08:03:59.236" v="1812" actId="404"/>
          <ac:spMkLst>
            <pc:docMk/>
            <pc:sldMk cId="193642925" sldId="7402"/>
            <ac:spMk id="7" creationId="{9649A3C5-5F90-1B8E-D50D-8C30A79DFF89}"/>
          </ac:spMkLst>
        </pc:spChg>
        <pc:picChg chg="add mod">
          <ac:chgData name="Khalil Abu mushref" userId="33fd816e4d57f483" providerId="LiveId" clId="{38981F31-D240-4B18-BDE4-DE2ED85D5230}" dt="2025-12-14T08:09:18.553" v="1849" actId="962"/>
          <ac:picMkLst>
            <pc:docMk/>
            <pc:sldMk cId="193642925" sldId="7402"/>
            <ac:picMk id="5" creationId="{F022FC6C-D2DB-5308-D81F-794D02034ED4}"/>
          </ac:picMkLst>
        </pc:picChg>
        <pc:picChg chg="del">
          <ac:chgData name="Khalil Abu mushref" userId="33fd816e4d57f483" providerId="LiveId" clId="{38981F31-D240-4B18-BDE4-DE2ED85D5230}" dt="2025-12-14T08:04:01.567" v="1813" actId="478"/>
          <ac:picMkLst>
            <pc:docMk/>
            <pc:sldMk cId="193642925" sldId="7402"/>
            <ac:picMk id="6" creationId="{FA72D38D-7BDD-5234-414D-CADC88CDFED3}"/>
          </ac:picMkLst>
        </pc:picChg>
      </pc:sldChg>
      <pc:sldChg chg="modSp add mod">
        <pc:chgData name="Khalil Abu mushref" userId="33fd816e4d57f483" providerId="LiveId" clId="{38981F31-D240-4B18-BDE4-DE2ED85D5230}" dt="2025-12-14T08:12:00.013" v="1853" actId="1440"/>
        <pc:sldMkLst>
          <pc:docMk/>
          <pc:sldMk cId="4234529261" sldId="7403"/>
        </pc:sldMkLst>
        <pc:picChg chg="mod">
          <ac:chgData name="Khalil Abu mushref" userId="33fd816e4d57f483" providerId="LiveId" clId="{38981F31-D240-4B18-BDE4-DE2ED85D5230}" dt="2025-12-14T08:12:00.013" v="1853" actId="1440"/>
          <ac:picMkLst>
            <pc:docMk/>
            <pc:sldMk cId="4234529261" sldId="7403"/>
            <ac:picMk id="5" creationId="{41CB3885-2C81-4178-A18A-7DEC3D946CAF}"/>
          </ac:picMkLst>
        </pc:picChg>
      </pc:sldChg>
      <pc:sldChg chg="modSp add mod">
        <pc:chgData name="Khalil Abu mushref" userId="33fd816e4d57f483" providerId="LiveId" clId="{38981F31-D240-4B18-BDE4-DE2ED85D5230}" dt="2025-12-14T08:11:40.983" v="1852" actId="1440"/>
        <pc:sldMkLst>
          <pc:docMk/>
          <pc:sldMk cId="2470702282" sldId="7404"/>
        </pc:sldMkLst>
        <pc:picChg chg="mod">
          <ac:chgData name="Khalil Abu mushref" userId="33fd816e4d57f483" providerId="LiveId" clId="{38981F31-D240-4B18-BDE4-DE2ED85D5230}" dt="2025-12-14T08:11:40.983" v="1852" actId="1440"/>
          <ac:picMkLst>
            <pc:docMk/>
            <pc:sldMk cId="2470702282" sldId="7404"/>
            <ac:picMk id="5" creationId="{3138F32A-E601-530B-CFBC-15244BB666E4}"/>
          </ac:picMkLst>
        </pc:picChg>
      </pc:sldChg>
      <pc:sldChg chg="modSp add mod">
        <pc:chgData name="Khalil Abu mushref" userId="33fd816e4d57f483" providerId="LiveId" clId="{38981F31-D240-4B18-BDE4-DE2ED85D5230}" dt="2025-12-14T08:11:24.480" v="1851" actId="1440"/>
        <pc:sldMkLst>
          <pc:docMk/>
          <pc:sldMk cId="908641174" sldId="7405"/>
        </pc:sldMkLst>
        <pc:picChg chg="mod">
          <ac:chgData name="Khalil Abu mushref" userId="33fd816e4d57f483" providerId="LiveId" clId="{38981F31-D240-4B18-BDE4-DE2ED85D5230}" dt="2025-12-14T08:11:24.480" v="1851" actId="1440"/>
          <ac:picMkLst>
            <pc:docMk/>
            <pc:sldMk cId="908641174" sldId="7405"/>
            <ac:picMk id="5" creationId="{FE5B7E20-C878-75B8-FA3B-5F8240C123CC}"/>
          </ac:picMkLst>
        </pc:picChg>
      </pc:sldChg>
      <pc:sldChg chg="addSp delSp modSp add mod">
        <pc:chgData name="Khalil Abu mushref" userId="33fd816e4d57f483" providerId="LiveId" clId="{38981F31-D240-4B18-BDE4-DE2ED85D5230}" dt="2025-12-14T08:09:05.561" v="1844" actId="1440"/>
        <pc:sldMkLst>
          <pc:docMk/>
          <pc:sldMk cId="417362278" sldId="7406"/>
        </pc:sldMkLst>
        <pc:spChg chg="mod">
          <ac:chgData name="Khalil Abu mushref" userId="33fd816e4d57f483" providerId="LiveId" clId="{38981F31-D240-4B18-BDE4-DE2ED85D5230}" dt="2025-12-14T08:08:36.994" v="1835" actId="20577"/>
          <ac:spMkLst>
            <pc:docMk/>
            <pc:sldMk cId="417362278" sldId="7406"/>
            <ac:spMk id="7" creationId="{868808D6-6FEC-DDD7-C3BC-B7C122FAA1F1}"/>
          </ac:spMkLst>
        </pc:spChg>
        <pc:picChg chg="del">
          <ac:chgData name="Khalil Abu mushref" userId="33fd816e4d57f483" providerId="LiveId" clId="{38981F31-D240-4B18-BDE4-DE2ED85D5230}" dt="2025-12-14T08:08:42.397" v="1836" actId="478"/>
          <ac:picMkLst>
            <pc:docMk/>
            <pc:sldMk cId="417362278" sldId="7406"/>
            <ac:picMk id="5" creationId="{3F11CCCB-8D16-A2E4-19AD-EA75970C63AA}"/>
          </ac:picMkLst>
        </pc:picChg>
        <pc:picChg chg="add del mod">
          <ac:chgData name="Khalil Abu mushref" userId="33fd816e4d57f483" providerId="LiveId" clId="{38981F31-D240-4B18-BDE4-DE2ED85D5230}" dt="2025-12-14T08:07:06.498" v="1828" actId="478"/>
          <ac:picMkLst>
            <pc:docMk/>
            <pc:sldMk cId="417362278" sldId="7406"/>
            <ac:picMk id="6" creationId="{B6F95E9C-E939-7951-78D5-1CFDAC0D450D}"/>
          </ac:picMkLst>
        </pc:picChg>
        <pc:picChg chg="add mod">
          <ac:chgData name="Khalil Abu mushref" userId="33fd816e4d57f483" providerId="LiveId" clId="{38981F31-D240-4B18-BDE4-DE2ED85D5230}" dt="2025-12-14T08:09:05.561" v="1844" actId="1440"/>
          <ac:picMkLst>
            <pc:docMk/>
            <pc:sldMk cId="417362278" sldId="7406"/>
            <ac:picMk id="9" creationId="{BB5E843D-3269-A5A5-5003-01AE79A13181}"/>
          </ac:picMkLst>
        </pc:picChg>
      </pc:sldChg>
      <pc:sldChg chg="add">
        <pc:chgData name="Khalil Abu mushref" userId="33fd816e4d57f483" providerId="LiveId" clId="{38981F31-D240-4B18-BDE4-DE2ED85D5230}" dt="2025-12-14T08:09:55.096" v="1850"/>
        <pc:sldMkLst>
          <pc:docMk/>
          <pc:sldMk cId="1101208288" sldId="7407"/>
        </pc:sldMkLst>
      </pc:sldChg>
      <pc:sldChg chg="addSp delSp modSp add mod">
        <pc:chgData name="Khalil Abu mushref" userId="33fd816e4d57f483" providerId="LiveId" clId="{38981F31-D240-4B18-BDE4-DE2ED85D5230}" dt="2025-12-14T08:14:59.444" v="1865" actId="1076"/>
        <pc:sldMkLst>
          <pc:docMk/>
          <pc:sldMk cId="3571843606" sldId="7408"/>
        </pc:sldMkLst>
        <pc:spChg chg="mod">
          <ac:chgData name="Khalil Abu mushref" userId="33fd816e4d57f483" providerId="LiveId" clId="{38981F31-D240-4B18-BDE4-DE2ED85D5230}" dt="2025-12-14T08:14:34.433" v="1859" actId="207"/>
          <ac:spMkLst>
            <pc:docMk/>
            <pc:sldMk cId="3571843606" sldId="7408"/>
            <ac:spMk id="7" creationId="{A1424E6D-F054-3A8C-25DA-FFFBF2A0DF8C}"/>
          </ac:spMkLst>
        </pc:spChg>
        <pc:picChg chg="add mod">
          <ac:chgData name="Khalil Abu mushref" userId="33fd816e4d57f483" providerId="LiveId" clId="{38981F31-D240-4B18-BDE4-DE2ED85D5230}" dt="2025-12-14T08:14:59.444" v="1865" actId="1076"/>
          <ac:picMkLst>
            <pc:docMk/>
            <pc:sldMk cId="3571843606" sldId="7408"/>
            <ac:picMk id="5" creationId="{E3DEC991-2D5B-7BCC-C62B-4783A0AAAEEA}"/>
          </ac:picMkLst>
        </pc:picChg>
        <pc:picChg chg="del">
          <ac:chgData name="Khalil Abu mushref" userId="33fd816e4d57f483" providerId="LiveId" clId="{38981F31-D240-4B18-BDE4-DE2ED85D5230}" dt="2025-12-14T08:14:41.253" v="1860" actId="478"/>
          <ac:picMkLst>
            <pc:docMk/>
            <pc:sldMk cId="3571843606" sldId="7408"/>
            <ac:picMk id="10" creationId="{76AE728C-F9F7-9A44-8AED-5BAB86BB0EF7}"/>
          </ac:picMkLst>
        </pc:picChg>
      </pc:sldChg>
      <pc:sldChg chg="modSp add mod">
        <pc:chgData name="Khalil Abu mushref" userId="33fd816e4d57f483" providerId="LiveId" clId="{38981F31-D240-4B18-BDE4-DE2ED85D5230}" dt="2025-12-14T08:15:58.059" v="1867" actId="1440"/>
        <pc:sldMkLst>
          <pc:docMk/>
          <pc:sldMk cId="2792137612" sldId="7409"/>
        </pc:sldMkLst>
        <pc:picChg chg="mod">
          <ac:chgData name="Khalil Abu mushref" userId="33fd816e4d57f483" providerId="LiveId" clId="{38981F31-D240-4B18-BDE4-DE2ED85D5230}" dt="2025-12-14T08:15:58.059" v="1867" actId="1440"/>
          <ac:picMkLst>
            <pc:docMk/>
            <pc:sldMk cId="2792137612" sldId="7409"/>
            <ac:picMk id="5" creationId="{FF8638DB-A620-4812-1AD9-79CAADFE6A3A}"/>
          </ac:picMkLst>
        </pc:picChg>
      </pc:sldChg>
    </pc:docChg>
  </pc:docChgLst>
</pc:chgInfo>
</file>

<file path=ppt/notesMasters/_rels/notes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sz="1200"/>
            </a:lvl1pPr>
          </a:lstStyle>
          <a:p>
            <a:r>
              <a:rPr lang="en-US" sz="800">
                <a:solidFill>
                  <a:srgbClr val="000000"/>
                </a:solidFill>
                <a:latin typeface="Times New Roman" panose="02020603050405020304" pitchFamily="18" charset="0"/>
              </a:rPr>
              <a:t>Classification: </a:t>
            </a:r>
            <a:r>
              <a:rPr lang="ar-SA" sz="800">
                <a:solidFill>
                  <a:srgbClr val="00B050"/>
                </a:solidFill>
                <a:latin typeface="Times New Roman" panose="02020603050405020304" pitchFamily="18" charset="0"/>
              </a:rPr>
              <a:t>عام
</a:t>
            </a:r>
            <a:endParaRPr lang="en-SA" sz="800">
              <a:solidFill>
                <a:srgbClr val="00B050"/>
              </a:solidFill>
              <a:latin typeface="Times New Roman" panose="02020603050405020304" pitchFamily="18"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0039C-F2D2-A94B-8B60-DA9CBEEACB5D}" type="datetimeFigureOut">
              <a:rPr lang="en-SA" smtClean="0"/>
              <a:t>01/12/2026</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sz="1200" b="0" i="0" u="none">
                <a:solidFill>
                  <a:srgbClr val="000000"/>
                </a:solidFill>
                <a:latin typeface="Times New Roman" panose="02020603050405020304" pitchFamily="18" charset="0"/>
              </a:defRPr>
            </a:lvl1pPr>
          </a:lstStyle>
          <a:p>
            <a:r>
              <a:rPr lang="en-US"/>
              <a:t>Classified By: GADD </a:t>
            </a:r>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607F-D971-4640-88DE-3D47EFB7F121}" type="slidenum">
              <a:rPr lang="en-SA" smtClean="0"/>
              <a:t>‹#›</a:t>
            </a:fld>
            <a:endParaRPr lang="en-SA"/>
          </a:p>
        </p:txBody>
      </p:sp>
    </p:spTree>
    <p:extLst>
      <p:ext uri="{BB962C8B-B14F-4D97-AF65-F5344CB8AC3E}">
        <p14:creationId xmlns:p14="http://schemas.microsoft.com/office/powerpoint/2010/main" val="154244741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custDataLst>
              <p:tags r:id="rId1"/>
            </p:custDataLst>
          </p:nvPr>
        </p:nvSpPr>
        <p:spPr/>
        <p:txBody>
          <a:bodyPr/>
          <a:lstStyle/>
          <a:p>
            <a:r>
              <a:rPr lang="en-US" sz="800">
                <a:solidFill>
                  <a:srgbClr val="000000"/>
                </a:solidFill>
                <a:latin typeface="Times New Roman" panose="02020603050405020304" pitchFamily="18" charset="0"/>
              </a:rPr>
              <a:t>Classification: </a:t>
            </a:r>
            <a:r>
              <a:rPr lang="ar-SA" sz="800">
                <a:solidFill>
                  <a:srgbClr val="00B050"/>
                </a:solidFill>
                <a:latin typeface="Times New Roman" panose="02020603050405020304" pitchFamily="18" charset="0"/>
              </a:rPr>
              <a:t>عام
</a:t>
            </a:r>
            <a:endParaRPr lang="en-SA" sz="800">
              <a:solidFill>
                <a:srgbClr val="00B050"/>
              </a:solidFill>
              <a:latin typeface="Times New Roman" panose="02020603050405020304" pitchFamily="18" charset="0"/>
            </a:endParaRPr>
          </a:p>
        </p:txBody>
      </p:sp>
      <p:sp>
        <p:nvSpPr>
          <p:cNvPr id="5" name="Footer Placeholder 4"/>
          <p:cNvSpPr>
            <a:spLocks noGrp="1"/>
          </p:cNvSpPr>
          <p:nvPr>
            <p:ph type="ftr" sz="quarter" idx="4"/>
            <p:custDataLst>
              <p:tags r:id="rId2"/>
            </p:custDataLst>
          </p:nvPr>
        </p:nvSpPr>
        <p:spPr/>
        <p:txBody>
          <a:bodyPr/>
          <a:lstStyle/>
          <a:p>
            <a:r>
              <a:rPr lang="en-US"/>
              <a:t>Classified By: GADD </a:t>
            </a:r>
            <a:endParaRPr lang="en-SA"/>
          </a:p>
        </p:txBody>
      </p:sp>
      <p:sp>
        <p:nvSpPr>
          <p:cNvPr id="6" name="Slide Number Placeholder 5"/>
          <p:cNvSpPr>
            <a:spLocks noGrp="1"/>
          </p:cNvSpPr>
          <p:nvPr>
            <p:ph type="sldNum" sz="quarter" idx="5"/>
          </p:nvPr>
        </p:nvSpPr>
        <p:spPr/>
        <p:txBody>
          <a:bodyPr/>
          <a:lstStyle/>
          <a:p>
            <a:fld id="{C7CA607F-D971-4640-88DE-3D47EFB7F121}" type="slidenum">
              <a:rPr lang="en-SA" smtClean="0"/>
              <a:t>1</a:t>
            </a:fld>
            <a:endParaRPr lang="en-SA"/>
          </a:p>
        </p:txBody>
      </p:sp>
    </p:spTree>
    <p:extLst>
      <p:ext uri="{BB962C8B-B14F-4D97-AF65-F5344CB8AC3E}">
        <p14:creationId xmlns:p14="http://schemas.microsoft.com/office/powerpoint/2010/main" val="3461386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صفحة الرئيسية">
    <p:bg>
      <p:bgPr>
        <a:solidFill>
          <a:srgbClr val="002E29"/>
        </a:solidFill>
        <a:effectLst/>
      </p:bgPr>
    </p:bg>
    <p:spTree>
      <p:nvGrpSpPr>
        <p:cNvPr id="1" name=""/>
        <p:cNvGrpSpPr/>
        <p:nvPr/>
      </p:nvGrpSpPr>
      <p:grpSpPr>
        <a:xfrm>
          <a:off x="0" y="0"/>
          <a:ext cx="0" cy="0"/>
          <a:chOff x="0" y="0"/>
          <a:chExt cx="0" cy="0"/>
        </a:xfrm>
      </p:grpSpPr>
      <p:pic>
        <p:nvPicPr>
          <p:cNvPr id="3" name="Picture 2" descr="A black and green pixelated camouflage&#10;&#10;Description automatically generated">
            <a:extLst>
              <a:ext uri="{FF2B5EF4-FFF2-40B4-BE49-F238E27FC236}">
                <a16:creationId xmlns:a16="http://schemas.microsoft.com/office/drawing/2014/main" id="{6B2B86E0-824D-7558-01FF-2ED9C98C3B71}"/>
              </a:ext>
            </a:extLst>
          </p:cNvPr>
          <p:cNvPicPr>
            <a:picLocks noChangeAspect="1"/>
          </p:cNvPicPr>
          <p:nvPr userDrawn="1"/>
        </p:nvPicPr>
        <p:blipFill rotWithShape="1">
          <a:blip r:embed="rId2" cstate="hqprint">
            <a:alphaModFix amt="35000"/>
            <a:extLst>
              <a:ext uri="{28A0092B-C50C-407E-A947-70E740481C1C}">
                <a14:useLocalDpi xmlns:a14="http://schemas.microsoft.com/office/drawing/2010/main" val="0"/>
              </a:ext>
            </a:extLst>
          </a:blip>
          <a:srcRect b="20413"/>
          <a:stretch/>
        </p:blipFill>
        <p:spPr>
          <a:xfrm>
            <a:off x="0" y="0"/>
            <a:ext cx="12192000" cy="6858000"/>
          </a:xfrm>
          <a:prstGeom prst="rect">
            <a:avLst/>
          </a:prstGeom>
        </p:spPr>
      </p:pic>
      <p:pic>
        <p:nvPicPr>
          <p:cNvPr id="7" name="Graphic 21">
            <a:extLst>
              <a:ext uri="{FF2B5EF4-FFF2-40B4-BE49-F238E27FC236}">
                <a16:creationId xmlns:a16="http://schemas.microsoft.com/office/drawing/2014/main" id="{726E088A-7431-A5A5-194B-BE8B8EB96E14}"/>
              </a:ext>
            </a:extLst>
          </p:cNvPr>
          <p:cNvPicPr>
            <a:picLocks noChangeAspect="1"/>
          </p:cNvPicPr>
          <p:nvPr userDrawn="1"/>
        </p:nvPicPr>
        <p:blipFill>
          <a:blip r:embed="rId3">
            <a:biLevel thresh="25000"/>
            <a:extLst>
              <a:ext uri="{96DAC541-7B7A-43D3-8B79-37D633B846F1}">
                <asvg:svgBlip xmlns:asvg="http://schemas.microsoft.com/office/drawing/2016/SVG/main" r:embed="rId4"/>
              </a:ext>
            </a:extLst>
          </a:blip>
          <a:stretch>
            <a:fillRect/>
          </a:stretch>
        </p:blipFill>
        <p:spPr>
          <a:xfrm>
            <a:off x="8829163" y="685800"/>
            <a:ext cx="2702437" cy="664533"/>
          </a:xfrm>
          <a:prstGeom prst="rect">
            <a:avLst/>
          </a:prstGeom>
          <a:noFill/>
        </p:spPr>
      </p:pic>
      <p:sp>
        <p:nvSpPr>
          <p:cNvPr id="8" name="Title 7">
            <a:extLst>
              <a:ext uri="{FF2B5EF4-FFF2-40B4-BE49-F238E27FC236}">
                <a16:creationId xmlns:a16="http://schemas.microsoft.com/office/drawing/2014/main" id="{0BB952C2-7D78-CA50-04E0-30CED0891644}"/>
              </a:ext>
            </a:extLst>
          </p:cNvPr>
          <p:cNvSpPr>
            <a:spLocks noGrp="1"/>
          </p:cNvSpPr>
          <p:nvPr>
            <p:ph type="title" hasCustomPrompt="1"/>
          </p:nvPr>
        </p:nvSpPr>
        <p:spPr>
          <a:xfrm>
            <a:off x="3305262" y="2986583"/>
            <a:ext cx="7583648" cy="884833"/>
          </a:xfrm>
          <a:prstGeom prst="rect">
            <a:avLst/>
          </a:prstGeom>
        </p:spPr>
        <p:txBody>
          <a:bodyPr anchor="b"/>
          <a:lstStyle>
            <a:lvl1pPr algn="r" rtl="1">
              <a:defRPr b="1" i="0">
                <a:solidFill>
                  <a:schemeClr val="bg1"/>
                </a:solidFill>
                <a:latin typeface="Effra Trial" panose="020B0503020203020204" pitchFamily="34" charset="0"/>
                <a:cs typeface="Effra Trial" panose="020B0503020203020204" pitchFamily="34" charset="0"/>
              </a:defRPr>
            </a:lvl1pPr>
          </a:lstStyle>
          <a:p>
            <a:r>
              <a:rPr lang="ar-SA" dirty="0"/>
              <a:t>العنوان الرئيسي</a:t>
            </a:r>
            <a:endParaRPr lang="en-SA" dirty="0"/>
          </a:p>
        </p:txBody>
      </p:sp>
      <p:sp>
        <p:nvSpPr>
          <p:cNvPr id="12" name="Text Placeholder 11">
            <a:extLst>
              <a:ext uri="{FF2B5EF4-FFF2-40B4-BE49-F238E27FC236}">
                <a16:creationId xmlns:a16="http://schemas.microsoft.com/office/drawing/2014/main" id="{6BB289F5-E351-EF14-C580-B306EA7D172E}"/>
              </a:ext>
            </a:extLst>
          </p:cNvPr>
          <p:cNvSpPr>
            <a:spLocks noGrp="1"/>
          </p:cNvSpPr>
          <p:nvPr>
            <p:ph type="body" sz="quarter" idx="10" hasCustomPrompt="1"/>
          </p:nvPr>
        </p:nvSpPr>
        <p:spPr>
          <a:xfrm>
            <a:off x="6434357" y="4244203"/>
            <a:ext cx="4454554" cy="797580"/>
          </a:xfrm>
          <a:prstGeom prst="rect">
            <a:avLst/>
          </a:prstGeom>
        </p:spPr>
        <p:txBody>
          <a:bodyPr/>
          <a:lstStyle>
            <a:lvl1pPr marL="0" indent="0" algn="r" rtl="1">
              <a:buFontTx/>
              <a:buNone/>
              <a:defRPr b="0" i="0">
                <a:solidFill>
                  <a:schemeClr val="bg1"/>
                </a:solidFill>
                <a:latin typeface="Effra Trial" panose="020B0503020203020204" pitchFamily="34" charset="0"/>
                <a:cs typeface="Effra Trial" panose="020B0503020203020204" pitchFamily="34" charset="0"/>
              </a:defRPr>
            </a:lvl1pPr>
            <a:lvl2pPr marL="457200" indent="0" algn="r" rtl="1">
              <a:buFontTx/>
              <a:buNone/>
              <a:defRPr>
                <a:solidFill>
                  <a:schemeClr val="bg1"/>
                </a:solidFill>
                <a:latin typeface="Effra Trial" panose="020B0503020203020204" pitchFamily="34" charset="0"/>
                <a:cs typeface="Effra Trial" panose="020B0503020203020204" pitchFamily="34" charset="0"/>
              </a:defRPr>
            </a:lvl2pPr>
            <a:lvl3pPr marL="914400" indent="0" algn="r" rtl="1">
              <a:buFontTx/>
              <a:buNone/>
              <a:defRPr>
                <a:solidFill>
                  <a:schemeClr val="bg1"/>
                </a:solidFill>
                <a:latin typeface="Effra Trial" panose="020B0503020203020204" pitchFamily="34" charset="0"/>
                <a:cs typeface="Effra Trial" panose="020B0503020203020204" pitchFamily="34" charset="0"/>
              </a:defRPr>
            </a:lvl3pPr>
            <a:lvl4pPr marL="1371600" indent="0" algn="r" rtl="1">
              <a:buFontTx/>
              <a:buNone/>
              <a:defRPr>
                <a:solidFill>
                  <a:schemeClr val="bg1"/>
                </a:solidFill>
                <a:latin typeface="Effra Trial" panose="020B0503020203020204" pitchFamily="34" charset="0"/>
                <a:cs typeface="Effra Trial" panose="020B0503020203020204" pitchFamily="34" charset="0"/>
              </a:defRPr>
            </a:lvl4pPr>
            <a:lvl5pPr marL="1828800" indent="0" algn="r" rtl="1">
              <a:buFontTx/>
              <a:buNone/>
              <a:defRPr>
                <a:solidFill>
                  <a:schemeClr val="bg1"/>
                </a:solidFill>
                <a:latin typeface="Effra Trial" panose="020B0503020203020204" pitchFamily="34" charset="0"/>
                <a:cs typeface="Effra Trial" panose="020B0503020203020204" pitchFamily="34" charset="0"/>
              </a:defRPr>
            </a:lvl5pPr>
          </a:lstStyle>
          <a:p>
            <a:pPr lvl="0"/>
            <a:r>
              <a:rPr lang="ar-SA" dirty="0"/>
              <a:t>عنوان فرعي</a:t>
            </a:r>
            <a:endParaRPr lang="en-SA" dirty="0"/>
          </a:p>
        </p:txBody>
      </p:sp>
    </p:spTree>
    <p:extLst>
      <p:ext uri="{BB962C8B-B14F-4D97-AF65-F5344CB8AC3E}">
        <p14:creationId xmlns:p14="http://schemas.microsoft.com/office/powerpoint/2010/main" val="317245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rgbClr val="002E29"/>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BF643C-D5AB-C600-D05A-57DF0D885283}"/>
              </a:ext>
            </a:extLst>
          </p:cNvPr>
          <p:cNvCxnSpPr>
            <a:cxnSpLocks/>
          </p:cNvCxnSpPr>
          <p:nvPr userDrawn="1"/>
        </p:nvCxnSpPr>
        <p:spPr>
          <a:xfrm flipH="1">
            <a:off x="5508886" y="3039698"/>
            <a:ext cx="936885" cy="1030131"/>
          </a:xfrm>
          <a:prstGeom prst="line">
            <a:avLst/>
          </a:prstGeom>
          <a:ln w="107950" cap="sq">
            <a:solidFill>
              <a:srgbClr val="0DF25C"/>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CBB59F2-94A8-61B2-7FD2-215AB02DAA9B}"/>
              </a:ext>
            </a:extLst>
          </p:cNvPr>
          <p:cNvSpPr txBox="1"/>
          <p:nvPr userDrawn="1"/>
        </p:nvSpPr>
        <p:spPr>
          <a:xfrm>
            <a:off x="3046602" y="2792447"/>
            <a:ext cx="6098796" cy="1323439"/>
          </a:xfrm>
          <a:prstGeom prst="rect">
            <a:avLst/>
          </a:prstGeom>
          <a:noFill/>
        </p:spPr>
        <p:txBody>
          <a:bodyPr wrap="square" anchor="ctr">
            <a:spAutoFit/>
          </a:bodyPr>
          <a:lstStyle/>
          <a:p>
            <a:pPr marL="0" indent="0" algn="ctr" defTabSz="914377" rtl="1">
              <a:spcBef>
                <a:spcPct val="0"/>
              </a:spcBef>
              <a:buNone/>
            </a:pPr>
            <a:r>
              <a:rPr lang="ar-SA" sz="8000" b="1" i="0" dirty="0">
                <a:solidFill>
                  <a:schemeClr val="bg1"/>
                </a:solidFill>
                <a:latin typeface="Effra Trial" panose="020B0503020203020204" pitchFamily="34" charset="0"/>
                <a:ea typeface="+mj-ea"/>
                <a:cs typeface="Effra Trial" panose="020B0503020203020204" pitchFamily="34" charset="0"/>
                <a:sym typeface="DIN Next LT Arabic" panose="020B0503020203050203" pitchFamily="34" charset="-78"/>
              </a:rPr>
              <a:t>شكراً لكم</a:t>
            </a:r>
            <a:endParaRPr lang="en-GB" sz="8000" b="1" i="0" dirty="0">
              <a:solidFill>
                <a:schemeClr val="bg1"/>
              </a:solidFill>
              <a:latin typeface="Effra Trial" panose="020B0503020203020204" pitchFamily="34" charset="0"/>
              <a:ea typeface="+mj-ea"/>
              <a:cs typeface="Effra Trial" panose="020B0503020203020204" pitchFamily="34" charset="0"/>
              <a:sym typeface="DIN Next LT Arabic" panose="020B0503020203050203" pitchFamily="34" charset="-78"/>
            </a:endParaRPr>
          </a:p>
        </p:txBody>
      </p:sp>
    </p:spTree>
    <p:extLst>
      <p:ext uri="{BB962C8B-B14F-4D97-AF65-F5344CB8AC3E}">
        <p14:creationId xmlns:p14="http://schemas.microsoft.com/office/powerpoint/2010/main" val="267432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100000">
              <a:srgbClr val="002E29"/>
            </a:gs>
            <a:gs pos="1000">
              <a:srgbClr val="02735E"/>
            </a:gs>
          </a:gsLst>
          <a:lin ang="5400000" scaled="1"/>
        </a:gradFill>
        <a:effectLst/>
      </p:bgPr>
    </p:bg>
    <p:spTree>
      <p:nvGrpSpPr>
        <p:cNvPr id="1" name=""/>
        <p:cNvGrpSpPr/>
        <p:nvPr/>
      </p:nvGrpSpPr>
      <p:grpSpPr>
        <a:xfrm>
          <a:off x="0" y="0"/>
          <a:ext cx="0" cy="0"/>
          <a:chOff x="0" y="0"/>
          <a:chExt cx="0" cy="0"/>
        </a:xfrm>
      </p:grpSpPr>
      <p:pic>
        <p:nvPicPr>
          <p:cNvPr id="2" name="Picture 1" descr="A black and green pixelated camouflage&#10;&#10;Description automatically generated">
            <a:extLst>
              <a:ext uri="{FF2B5EF4-FFF2-40B4-BE49-F238E27FC236}">
                <a16:creationId xmlns:a16="http://schemas.microsoft.com/office/drawing/2014/main" id="{40BAE3E3-48F6-810F-744F-79F8FF38890D}"/>
              </a:ext>
            </a:extLst>
          </p:cNvPr>
          <p:cNvPicPr>
            <a:picLocks noChangeAspect="1"/>
          </p:cNvPicPr>
          <p:nvPr userDrawn="1"/>
        </p:nvPicPr>
        <p:blipFill rotWithShape="1">
          <a:blip r:embed="rId2" cstate="hqprint">
            <a:alphaModFix amt="35000"/>
            <a:extLst>
              <a:ext uri="{28A0092B-C50C-407E-A947-70E740481C1C}">
                <a14:useLocalDpi xmlns:a14="http://schemas.microsoft.com/office/drawing/2010/main" val="0"/>
              </a:ext>
            </a:extLst>
          </a:blip>
          <a:srcRect b="20413"/>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96EFB41-4C7E-943F-F4C9-D63A79F22091}"/>
              </a:ext>
            </a:extLst>
          </p:cNvPr>
          <p:cNvPicPr>
            <a:picLocks noChangeAspect="1"/>
          </p:cNvPicPr>
          <p:nvPr userDrawn="1"/>
        </p:nvPicPr>
        <p:blipFill>
          <a:blip r:embed="rId3"/>
          <a:stretch>
            <a:fillRect/>
          </a:stretch>
        </p:blipFill>
        <p:spPr>
          <a:xfrm>
            <a:off x="4884357" y="2702014"/>
            <a:ext cx="2423286" cy="1453972"/>
          </a:xfrm>
          <a:prstGeom prst="rect">
            <a:avLst/>
          </a:prstGeom>
        </p:spPr>
      </p:pic>
      <p:sp>
        <p:nvSpPr>
          <p:cNvPr id="4" name="TextBox 3">
            <a:extLst>
              <a:ext uri="{FF2B5EF4-FFF2-40B4-BE49-F238E27FC236}">
                <a16:creationId xmlns:a16="http://schemas.microsoft.com/office/drawing/2014/main" id="{E6D99ED4-5FDD-7BDA-BCE1-5B39724F8F04}"/>
              </a:ext>
            </a:extLst>
          </p:cNvPr>
          <p:cNvSpPr txBox="1"/>
          <p:nvPr userDrawn="1"/>
        </p:nvSpPr>
        <p:spPr>
          <a:xfrm>
            <a:off x="5008335" y="5924708"/>
            <a:ext cx="2175339" cy="276999"/>
          </a:xfrm>
          <a:prstGeom prst="rect">
            <a:avLst/>
          </a:prstGeom>
          <a:noFill/>
        </p:spPr>
        <p:txBody>
          <a:bodyPr wrap="none" rtlCol="0">
            <a:spAutoFit/>
          </a:bodyPr>
          <a:lstStyle/>
          <a:p>
            <a:pPr marL="0" algn="ctr" defTabSz="914400" rtl="0" eaLnBrk="1" latinLnBrk="0" hangingPunct="1"/>
            <a:r>
              <a:rPr lang="en-SA" sz="1200" b="0" i="0" spc="300" dirty="0">
                <a:solidFill>
                  <a:schemeClr val="bg1"/>
                </a:solidFill>
                <a:latin typeface="Effra Trial Light" panose="020B0403020203020204" pitchFamily="34" charset="0"/>
                <a:cs typeface="Effra Trial Light" panose="020B0403020203020204" pitchFamily="34" charset="0"/>
              </a:rPr>
              <a:t>WWW.GADD.GOV.SA</a:t>
            </a:r>
          </a:p>
        </p:txBody>
      </p:sp>
    </p:spTree>
    <p:extLst>
      <p:ext uri="{BB962C8B-B14F-4D97-AF65-F5344CB8AC3E}">
        <p14:creationId xmlns:p14="http://schemas.microsoft.com/office/powerpoint/2010/main" val="399557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محتويات">
    <p:bg>
      <p:bgPr>
        <a:solidFill>
          <a:srgbClr val="002E29"/>
        </a:solidFill>
        <a:effectLst/>
      </p:bgPr>
    </p:bg>
    <p:spTree>
      <p:nvGrpSpPr>
        <p:cNvPr id="1" name=""/>
        <p:cNvGrpSpPr/>
        <p:nvPr/>
      </p:nvGrpSpPr>
      <p:grpSpPr>
        <a:xfrm>
          <a:off x="0" y="0"/>
          <a:ext cx="0" cy="0"/>
          <a:chOff x="0" y="0"/>
          <a:chExt cx="0" cy="0"/>
        </a:xfrm>
      </p:grpSpPr>
      <p:pic>
        <p:nvPicPr>
          <p:cNvPr id="58" name="Picture 57" descr="A black and green pixelated camouflage&#10;&#10;Description automatically generated">
            <a:extLst>
              <a:ext uri="{FF2B5EF4-FFF2-40B4-BE49-F238E27FC236}">
                <a16:creationId xmlns:a16="http://schemas.microsoft.com/office/drawing/2014/main" id="{E59A8EAE-6F88-8CA1-AE8D-9A31C4AFA55E}"/>
              </a:ext>
            </a:extLst>
          </p:cNvPr>
          <p:cNvPicPr>
            <a:picLocks noChangeAspect="1"/>
          </p:cNvPicPr>
          <p:nvPr userDrawn="1"/>
        </p:nvPicPr>
        <p:blipFill rotWithShape="1">
          <a:blip r:embed="rId2" cstate="hqprint">
            <a:alphaModFix amt="35000"/>
            <a:extLst>
              <a:ext uri="{28A0092B-C50C-407E-A947-70E740481C1C}">
                <a14:useLocalDpi xmlns:a14="http://schemas.microsoft.com/office/drawing/2010/main" val="0"/>
              </a:ext>
            </a:extLst>
          </a:blip>
          <a:srcRect l="-3" t="16645" r="2" b="66889"/>
          <a:stretch/>
        </p:blipFill>
        <p:spPr>
          <a:xfrm>
            <a:off x="0" y="0"/>
            <a:ext cx="12192000" cy="1418918"/>
          </a:xfrm>
          <a:prstGeom prst="rect">
            <a:avLst/>
          </a:prstGeom>
        </p:spPr>
      </p:pic>
      <p:sp>
        <p:nvSpPr>
          <p:cNvPr id="3" name="TextBox 2">
            <a:extLst>
              <a:ext uri="{FF2B5EF4-FFF2-40B4-BE49-F238E27FC236}">
                <a16:creationId xmlns:a16="http://schemas.microsoft.com/office/drawing/2014/main" id="{3241B8A6-BEBC-E926-E8F8-BF82E1DBB22E}"/>
              </a:ext>
            </a:extLst>
          </p:cNvPr>
          <p:cNvSpPr txBox="1"/>
          <p:nvPr userDrawn="1"/>
        </p:nvSpPr>
        <p:spPr>
          <a:xfrm>
            <a:off x="9051798" y="730339"/>
            <a:ext cx="2326279" cy="701731"/>
          </a:xfrm>
          <a:prstGeom prst="rect">
            <a:avLst/>
          </a:prstGeom>
          <a:noFill/>
        </p:spPr>
        <p:txBody>
          <a:bodyPr wrap="none" rtlCol="0">
            <a:spAutoFit/>
          </a:bodyPr>
          <a:lstStyle/>
          <a:p>
            <a:pPr marL="0" algn="r" defTabSz="914400" rtl="1" eaLnBrk="1" latinLnBrk="0" hangingPunct="1">
              <a:lnSpc>
                <a:spcPct val="90000"/>
              </a:lnSpc>
              <a:spcBef>
                <a:spcPct val="0"/>
              </a:spcBef>
              <a:buNone/>
            </a:pPr>
            <a:r>
              <a:rPr lang="ar-SA" sz="4400" b="1" i="0" kern="1200" dirty="0">
                <a:solidFill>
                  <a:schemeClr val="bg1"/>
                </a:solidFill>
                <a:latin typeface="Effra Trial" panose="020B0503020203020204" pitchFamily="34" charset="0"/>
                <a:ea typeface="+mj-ea"/>
                <a:cs typeface="Effra Trial" panose="020B0503020203020204" pitchFamily="34" charset="0"/>
              </a:rPr>
              <a:t>المحتويات</a:t>
            </a:r>
            <a:endParaRPr lang="en-SA" sz="4400" b="1" i="0" kern="1200" dirty="0">
              <a:solidFill>
                <a:schemeClr val="bg1"/>
              </a:solidFill>
              <a:latin typeface="Effra Trial" panose="020B0503020203020204" pitchFamily="34" charset="0"/>
              <a:ea typeface="+mj-ea"/>
              <a:cs typeface="Effra Trial" panose="020B0503020203020204" pitchFamily="34" charset="0"/>
            </a:endParaRPr>
          </a:p>
        </p:txBody>
      </p:sp>
      <p:sp>
        <p:nvSpPr>
          <p:cNvPr id="40" name="Text Placeholder 39">
            <a:extLst>
              <a:ext uri="{FF2B5EF4-FFF2-40B4-BE49-F238E27FC236}">
                <a16:creationId xmlns:a16="http://schemas.microsoft.com/office/drawing/2014/main" id="{95DED97E-71C5-DAD3-650A-2A63A9318AEE}"/>
              </a:ext>
            </a:extLst>
          </p:cNvPr>
          <p:cNvSpPr>
            <a:spLocks noGrp="1"/>
          </p:cNvSpPr>
          <p:nvPr>
            <p:ph type="body" sz="quarter" idx="10" hasCustomPrompt="1"/>
          </p:nvPr>
        </p:nvSpPr>
        <p:spPr>
          <a:xfrm>
            <a:off x="7943485" y="2127734"/>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41" name="Text Placeholder 39">
            <a:extLst>
              <a:ext uri="{FF2B5EF4-FFF2-40B4-BE49-F238E27FC236}">
                <a16:creationId xmlns:a16="http://schemas.microsoft.com/office/drawing/2014/main" id="{7452FC70-1C4F-C8A7-8305-F62783452DBD}"/>
              </a:ext>
            </a:extLst>
          </p:cNvPr>
          <p:cNvSpPr>
            <a:spLocks noGrp="1"/>
          </p:cNvSpPr>
          <p:nvPr>
            <p:ph type="body" sz="quarter" idx="11" hasCustomPrompt="1"/>
          </p:nvPr>
        </p:nvSpPr>
        <p:spPr>
          <a:xfrm>
            <a:off x="10772128" y="2127734"/>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1</a:t>
            </a:r>
            <a:endParaRPr lang="en-SA" dirty="0"/>
          </a:p>
        </p:txBody>
      </p:sp>
      <p:sp>
        <p:nvSpPr>
          <p:cNvPr id="42" name="Text Placeholder 39">
            <a:extLst>
              <a:ext uri="{FF2B5EF4-FFF2-40B4-BE49-F238E27FC236}">
                <a16:creationId xmlns:a16="http://schemas.microsoft.com/office/drawing/2014/main" id="{04E3A70F-22F3-E930-0E85-BC6CF1C59E13}"/>
              </a:ext>
            </a:extLst>
          </p:cNvPr>
          <p:cNvSpPr>
            <a:spLocks noGrp="1"/>
          </p:cNvSpPr>
          <p:nvPr>
            <p:ph type="body" sz="quarter" idx="12" hasCustomPrompt="1"/>
          </p:nvPr>
        </p:nvSpPr>
        <p:spPr>
          <a:xfrm>
            <a:off x="4341117" y="2127734"/>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43" name="Text Placeholder 39">
            <a:extLst>
              <a:ext uri="{FF2B5EF4-FFF2-40B4-BE49-F238E27FC236}">
                <a16:creationId xmlns:a16="http://schemas.microsoft.com/office/drawing/2014/main" id="{84971883-7444-95EA-0840-DE48CD82E88C}"/>
              </a:ext>
            </a:extLst>
          </p:cNvPr>
          <p:cNvSpPr>
            <a:spLocks noGrp="1"/>
          </p:cNvSpPr>
          <p:nvPr>
            <p:ph type="body" sz="quarter" idx="13" hasCustomPrompt="1"/>
          </p:nvPr>
        </p:nvSpPr>
        <p:spPr>
          <a:xfrm>
            <a:off x="7169760" y="2127734"/>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2</a:t>
            </a:r>
            <a:endParaRPr lang="en-SA" dirty="0"/>
          </a:p>
        </p:txBody>
      </p:sp>
      <p:sp>
        <p:nvSpPr>
          <p:cNvPr id="44" name="Text Placeholder 39">
            <a:extLst>
              <a:ext uri="{FF2B5EF4-FFF2-40B4-BE49-F238E27FC236}">
                <a16:creationId xmlns:a16="http://schemas.microsoft.com/office/drawing/2014/main" id="{1A5C667B-29EA-3020-1889-C8360762B289}"/>
              </a:ext>
            </a:extLst>
          </p:cNvPr>
          <p:cNvSpPr>
            <a:spLocks noGrp="1"/>
          </p:cNvSpPr>
          <p:nvPr>
            <p:ph type="body" sz="quarter" idx="14" hasCustomPrompt="1"/>
          </p:nvPr>
        </p:nvSpPr>
        <p:spPr>
          <a:xfrm>
            <a:off x="732612" y="2127734"/>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45" name="Text Placeholder 39">
            <a:extLst>
              <a:ext uri="{FF2B5EF4-FFF2-40B4-BE49-F238E27FC236}">
                <a16:creationId xmlns:a16="http://schemas.microsoft.com/office/drawing/2014/main" id="{ADE0BE89-5237-6E46-4A4B-1129B186AD8F}"/>
              </a:ext>
            </a:extLst>
          </p:cNvPr>
          <p:cNvSpPr>
            <a:spLocks noGrp="1"/>
          </p:cNvSpPr>
          <p:nvPr>
            <p:ph type="body" sz="quarter" idx="15" hasCustomPrompt="1"/>
          </p:nvPr>
        </p:nvSpPr>
        <p:spPr>
          <a:xfrm>
            <a:off x="3561255" y="2127734"/>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3</a:t>
            </a:r>
            <a:endParaRPr lang="en-SA" dirty="0"/>
          </a:p>
        </p:txBody>
      </p:sp>
      <p:sp>
        <p:nvSpPr>
          <p:cNvPr id="46" name="Text Placeholder 39">
            <a:extLst>
              <a:ext uri="{FF2B5EF4-FFF2-40B4-BE49-F238E27FC236}">
                <a16:creationId xmlns:a16="http://schemas.microsoft.com/office/drawing/2014/main" id="{5521D76F-8522-2173-7CB7-275186427A2B}"/>
              </a:ext>
            </a:extLst>
          </p:cNvPr>
          <p:cNvSpPr>
            <a:spLocks noGrp="1"/>
          </p:cNvSpPr>
          <p:nvPr>
            <p:ph type="body" sz="quarter" idx="16" hasCustomPrompt="1"/>
          </p:nvPr>
        </p:nvSpPr>
        <p:spPr>
          <a:xfrm>
            <a:off x="7943485" y="3413418"/>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47" name="Text Placeholder 39">
            <a:extLst>
              <a:ext uri="{FF2B5EF4-FFF2-40B4-BE49-F238E27FC236}">
                <a16:creationId xmlns:a16="http://schemas.microsoft.com/office/drawing/2014/main" id="{C41C6F6E-4DF6-9203-278B-BC083015BFAB}"/>
              </a:ext>
            </a:extLst>
          </p:cNvPr>
          <p:cNvSpPr>
            <a:spLocks noGrp="1"/>
          </p:cNvSpPr>
          <p:nvPr>
            <p:ph type="body" sz="quarter" idx="17" hasCustomPrompt="1"/>
          </p:nvPr>
        </p:nvSpPr>
        <p:spPr>
          <a:xfrm>
            <a:off x="10772128" y="3413418"/>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4</a:t>
            </a:r>
            <a:endParaRPr lang="en-SA" dirty="0"/>
          </a:p>
        </p:txBody>
      </p:sp>
      <p:sp>
        <p:nvSpPr>
          <p:cNvPr id="48" name="Text Placeholder 39">
            <a:extLst>
              <a:ext uri="{FF2B5EF4-FFF2-40B4-BE49-F238E27FC236}">
                <a16:creationId xmlns:a16="http://schemas.microsoft.com/office/drawing/2014/main" id="{A9D27CC2-C5B2-A75C-A763-CDE8E07AFA99}"/>
              </a:ext>
            </a:extLst>
          </p:cNvPr>
          <p:cNvSpPr>
            <a:spLocks noGrp="1"/>
          </p:cNvSpPr>
          <p:nvPr>
            <p:ph type="body" sz="quarter" idx="18" hasCustomPrompt="1"/>
          </p:nvPr>
        </p:nvSpPr>
        <p:spPr>
          <a:xfrm>
            <a:off x="4341117" y="3413418"/>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49" name="Text Placeholder 39">
            <a:extLst>
              <a:ext uri="{FF2B5EF4-FFF2-40B4-BE49-F238E27FC236}">
                <a16:creationId xmlns:a16="http://schemas.microsoft.com/office/drawing/2014/main" id="{8582368D-6616-FD67-629E-C7A8B84BB625}"/>
              </a:ext>
            </a:extLst>
          </p:cNvPr>
          <p:cNvSpPr>
            <a:spLocks noGrp="1"/>
          </p:cNvSpPr>
          <p:nvPr>
            <p:ph type="body" sz="quarter" idx="19" hasCustomPrompt="1"/>
          </p:nvPr>
        </p:nvSpPr>
        <p:spPr>
          <a:xfrm>
            <a:off x="7169760" y="3413418"/>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5</a:t>
            </a:r>
            <a:endParaRPr lang="en-SA" dirty="0"/>
          </a:p>
        </p:txBody>
      </p:sp>
      <p:sp>
        <p:nvSpPr>
          <p:cNvPr id="50" name="Text Placeholder 39">
            <a:extLst>
              <a:ext uri="{FF2B5EF4-FFF2-40B4-BE49-F238E27FC236}">
                <a16:creationId xmlns:a16="http://schemas.microsoft.com/office/drawing/2014/main" id="{BDB847BC-6FAC-1BED-B6B3-E7991FF8E8D2}"/>
              </a:ext>
            </a:extLst>
          </p:cNvPr>
          <p:cNvSpPr>
            <a:spLocks noGrp="1"/>
          </p:cNvSpPr>
          <p:nvPr>
            <p:ph type="body" sz="quarter" idx="20" hasCustomPrompt="1"/>
          </p:nvPr>
        </p:nvSpPr>
        <p:spPr>
          <a:xfrm>
            <a:off x="732612" y="3413418"/>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51" name="Text Placeholder 39">
            <a:extLst>
              <a:ext uri="{FF2B5EF4-FFF2-40B4-BE49-F238E27FC236}">
                <a16:creationId xmlns:a16="http://schemas.microsoft.com/office/drawing/2014/main" id="{4EC7B533-A315-2E4F-68C3-A96FB74E6E1C}"/>
              </a:ext>
            </a:extLst>
          </p:cNvPr>
          <p:cNvSpPr>
            <a:spLocks noGrp="1"/>
          </p:cNvSpPr>
          <p:nvPr>
            <p:ph type="body" sz="quarter" idx="21" hasCustomPrompt="1"/>
          </p:nvPr>
        </p:nvSpPr>
        <p:spPr>
          <a:xfrm>
            <a:off x="3561255" y="3413418"/>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6</a:t>
            </a:r>
            <a:endParaRPr lang="en-SA" dirty="0"/>
          </a:p>
        </p:txBody>
      </p:sp>
      <p:sp>
        <p:nvSpPr>
          <p:cNvPr id="52" name="Text Placeholder 39">
            <a:extLst>
              <a:ext uri="{FF2B5EF4-FFF2-40B4-BE49-F238E27FC236}">
                <a16:creationId xmlns:a16="http://schemas.microsoft.com/office/drawing/2014/main" id="{3961F230-8CBD-7FC0-83CD-F4E4012B4450}"/>
              </a:ext>
            </a:extLst>
          </p:cNvPr>
          <p:cNvSpPr>
            <a:spLocks noGrp="1"/>
          </p:cNvSpPr>
          <p:nvPr>
            <p:ph type="body" sz="quarter" idx="22" hasCustomPrompt="1"/>
          </p:nvPr>
        </p:nvSpPr>
        <p:spPr>
          <a:xfrm>
            <a:off x="7943485" y="4699102"/>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53" name="Text Placeholder 39">
            <a:extLst>
              <a:ext uri="{FF2B5EF4-FFF2-40B4-BE49-F238E27FC236}">
                <a16:creationId xmlns:a16="http://schemas.microsoft.com/office/drawing/2014/main" id="{CD211A33-5C02-6206-DE06-59D855425BB9}"/>
              </a:ext>
            </a:extLst>
          </p:cNvPr>
          <p:cNvSpPr>
            <a:spLocks noGrp="1"/>
          </p:cNvSpPr>
          <p:nvPr>
            <p:ph type="body" sz="quarter" idx="23" hasCustomPrompt="1"/>
          </p:nvPr>
        </p:nvSpPr>
        <p:spPr>
          <a:xfrm>
            <a:off x="10772128" y="4699102"/>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7</a:t>
            </a:r>
            <a:endParaRPr lang="en-SA" dirty="0"/>
          </a:p>
        </p:txBody>
      </p:sp>
      <p:sp>
        <p:nvSpPr>
          <p:cNvPr id="54" name="Text Placeholder 39">
            <a:extLst>
              <a:ext uri="{FF2B5EF4-FFF2-40B4-BE49-F238E27FC236}">
                <a16:creationId xmlns:a16="http://schemas.microsoft.com/office/drawing/2014/main" id="{76EA6892-1181-11B8-ECE1-55D95BFB41D8}"/>
              </a:ext>
            </a:extLst>
          </p:cNvPr>
          <p:cNvSpPr>
            <a:spLocks noGrp="1"/>
          </p:cNvSpPr>
          <p:nvPr>
            <p:ph type="body" sz="quarter" idx="24" hasCustomPrompt="1"/>
          </p:nvPr>
        </p:nvSpPr>
        <p:spPr>
          <a:xfrm>
            <a:off x="4341117" y="4699102"/>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55" name="Text Placeholder 39">
            <a:extLst>
              <a:ext uri="{FF2B5EF4-FFF2-40B4-BE49-F238E27FC236}">
                <a16:creationId xmlns:a16="http://schemas.microsoft.com/office/drawing/2014/main" id="{A0F28D37-5A78-7CE6-CBDA-70F07B7EC99F}"/>
              </a:ext>
            </a:extLst>
          </p:cNvPr>
          <p:cNvSpPr>
            <a:spLocks noGrp="1"/>
          </p:cNvSpPr>
          <p:nvPr>
            <p:ph type="body" sz="quarter" idx="25" hasCustomPrompt="1"/>
          </p:nvPr>
        </p:nvSpPr>
        <p:spPr>
          <a:xfrm>
            <a:off x="7169760" y="4699102"/>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8</a:t>
            </a:r>
            <a:endParaRPr lang="en-SA" dirty="0"/>
          </a:p>
        </p:txBody>
      </p:sp>
      <p:sp>
        <p:nvSpPr>
          <p:cNvPr id="56" name="Text Placeholder 39">
            <a:extLst>
              <a:ext uri="{FF2B5EF4-FFF2-40B4-BE49-F238E27FC236}">
                <a16:creationId xmlns:a16="http://schemas.microsoft.com/office/drawing/2014/main" id="{9478AA0A-A4C5-2A39-3123-47D56E8CFD4E}"/>
              </a:ext>
            </a:extLst>
          </p:cNvPr>
          <p:cNvSpPr>
            <a:spLocks noGrp="1"/>
          </p:cNvSpPr>
          <p:nvPr>
            <p:ph type="body" sz="quarter" idx="26" hasCustomPrompt="1"/>
          </p:nvPr>
        </p:nvSpPr>
        <p:spPr>
          <a:xfrm>
            <a:off x="732612" y="4699102"/>
            <a:ext cx="2743200" cy="576868"/>
          </a:xfrm>
          <a:prstGeom prst="rect">
            <a:avLst/>
          </a:prstGeom>
        </p:spPr>
        <p:txBody>
          <a:bodyPr anchor="ctr"/>
          <a:lstStyle>
            <a:lvl1pPr marL="0" indent="0" algn="r" defTabSz="914400" rtl="1" eaLnBrk="1" latinLnBrk="0" hangingPunct="1">
              <a:lnSpc>
                <a:spcPct val="90000"/>
              </a:lnSpc>
              <a:spcBef>
                <a:spcPct val="0"/>
              </a:spcBef>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stStyle>
          <a:p>
            <a:r>
              <a:rPr lang="ar-SA" dirty="0"/>
              <a:t>يكتب هنا عنوان القسم</a:t>
            </a:r>
            <a:endParaRPr lang="en-SA" dirty="0"/>
          </a:p>
        </p:txBody>
      </p:sp>
      <p:sp>
        <p:nvSpPr>
          <p:cNvPr id="57" name="Text Placeholder 39">
            <a:extLst>
              <a:ext uri="{FF2B5EF4-FFF2-40B4-BE49-F238E27FC236}">
                <a16:creationId xmlns:a16="http://schemas.microsoft.com/office/drawing/2014/main" id="{F9263EEE-55A9-117A-56B2-C8D5B972902F}"/>
              </a:ext>
            </a:extLst>
          </p:cNvPr>
          <p:cNvSpPr>
            <a:spLocks noGrp="1"/>
          </p:cNvSpPr>
          <p:nvPr>
            <p:ph type="body" sz="quarter" idx="27" hasCustomPrompt="1"/>
          </p:nvPr>
        </p:nvSpPr>
        <p:spPr>
          <a:xfrm>
            <a:off x="3561255" y="4699102"/>
            <a:ext cx="691393" cy="576868"/>
          </a:xfrm>
          <a:prstGeom prst="rect">
            <a:avLst/>
          </a:prstGeom>
        </p:spPr>
        <p:txBody>
          <a:bodyPr anchor="ctr"/>
          <a:lstStyle>
            <a:lvl1pPr marL="0" indent="0" algn="r" defTabSz="914400" rtl="1" eaLnBrk="1" latinLnBrk="0" hangingPunct="1">
              <a:lnSpc>
                <a:spcPct val="90000"/>
              </a:lnSpc>
              <a:spcBef>
                <a:spcPct val="0"/>
              </a:spcBef>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stStyle>
          <a:p>
            <a:r>
              <a:rPr lang="ar-SA" dirty="0"/>
              <a:t>9</a:t>
            </a:r>
            <a:endParaRPr lang="en-SA" dirty="0"/>
          </a:p>
        </p:txBody>
      </p:sp>
      <p:sp>
        <p:nvSpPr>
          <p:cNvPr id="59" name="Rectangle 58">
            <a:extLst>
              <a:ext uri="{FF2B5EF4-FFF2-40B4-BE49-F238E27FC236}">
                <a16:creationId xmlns:a16="http://schemas.microsoft.com/office/drawing/2014/main" id="{6CB41A2A-5CED-DFCD-1802-A81E96627F1B}"/>
              </a:ext>
            </a:extLst>
          </p:cNvPr>
          <p:cNvSpPr/>
          <p:nvPr userDrawn="1"/>
        </p:nvSpPr>
        <p:spPr>
          <a:xfrm flipV="1">
            <a:off x="10319628" y="1373198"/>
            <a:ext cx="1143894" cy="45719"/>
          </a:xfrm>
          <a:prstGeom prst="rect">
            <a:avLst/>
          </a:prstGeom>
          <a:solidFill>
            <a:srgbClr val="0DF2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p>
        </p:txBody>
      </p:sp>
    </p:spTree>
    <p:extLst>
      <p:ext uri="{BB962C8B-B14F-4D97-AF65-F5344CB8AC3E}">
        <p14:creationId xmlns:p14="http://schemas.microsoft.com/office/powerpoint/2010/main" val="399570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اصل">
    <p:bg>
      <p:bgPr>
        <a:solidFill>
          <a:srgbClr val="002E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936C-C259-5FCC-D590-E757BEB5B6FE}"/>
              </a:ext>
            </a:extLst>
          </p:cNvPr>
          <p:cNvSpPr>
            <a:spLocks noGrp="1"/>
          </p:cNvSpPr>
          <p:nvPr>
            <p:ph type="title" hasCustomPrompt="1"/>
          </p:nvPr>
        </p:nvSpPr>
        <p:spPr>
          <a:xfrm>
            <a:off x="838200" y="2909168"/>
            <a:ext cx="10515600" cy="1039663"/>
          </a:xfrm>
          <a:prstGeom prst="rect">
            <a:avLst/>
          </a:prstGeom>
        </p:spPr>
        <p:txBody>
          <a:bodyPr anchor="ctr"/>
          <a:lstStyle>
            <a:lvl1pPr algn="ctr" rtl="1">
              <a:defRPr b="1" i="0">
                <a:solidFill>
                  <a:schemeClr val="bg1"/>
                </a:solidFill>
                <a:latin typeface="Effra Trial" panose="020B0503020203020204" pitchFamily="34" charset="0"/>
                <a:cs typeface="Effra Trial" panose="020B0503020203020204" pitchFamily="34" charset="0"/>
              </a:defRPr>
            </a:lvl1pPr>
          </a:lstStyle>
          <a:p>
            <a:r>
              <a:rPr lang="ar-SA" dirty="0"/>
              <a:t>عنوان الشريحة</a:t>
            </a:r>
            <a:endParaRPr lang="en-SA" dirty="0"/>
          </a:p>
        </p:txBody>
      </p:sp>
      <p:pic>
        <p:nvPicPr>
          <p:cNvPr id="3" name="Picture 2" descr="A black and green pixelated camouflage&#10;&#10;Description automatically generated">
            <a:extLst>
              <a:ext uri="{FF2B5EF4-FFF2-40B4-BE49-F238E27FC236}">
                <a16:creationId xmlns:a16="http://schemas.microsoft.com/office/drawing/2014/main" id="{F77A4940-8E67-2869-1620-15A6355574CB}"/>
              </a:ext>
            </a:extLst>
          </p:cNvPr>
          <p:cNvPicPr>
            <a:picLocks noChangeAspect="1"/>
          </p:cNvPicPr>
          <p:nvPr userDrawn="1"/>
        </p:nvPicPr>
        <p:blipFill rotWithShape="1">
          <a:blip r:embed="rId2" cstate="hqprint">
            <a:alphaModFix amt="35000"/>
            <a:extLst>
              <a:ext uri="{28A0092B-C50C-407E-A947-70E740481C1C}">
                <a14:useLocalDpi xmlns:a14="http://schemas.microsoft.com/office/drawing/2010/main" val="0"/>
              </a:ext>
            </a:extLst>
          </a:blip>
          <a:srcRect l="-6" t="40535" r="5" b="50000"/>
          <a:stretch/>
        </p:blipFill>
        <p:spPr>
          <a:xfrm>
            <a:off x="1" y="6042354"/>
            <a:ext cx="12192000" cy="815645"/>
          </a:xfrm>
          <a:prstGeom prst="rect">
            <a:avLst/>
          </a:prstGeom>
        </p:spPr>
      </p:pic>
    </p:spTree>
    <p:extLst>
      <p:ext uri="{BB962C8B-B14F-4D97-AF65-F5344CB8AC3E}">
        <p14:creationId xmlns:p14="http://schemas.microsoft.com/office/powerpoint/2010/main" val="293135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قسم رئيس">
    <p:bg>
      <p:bgPr>
        <a:solidFill>
          <a:srgbClr val="002E2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902EE-4FC7-752E-9128-888D3BCE8E4C}"/>
              </a:ext>
            </a:extLst>
          </p:cNvPr>
          <p:cNvSpPr/>
          <p:nvPr userDrawn="1"/>
        </p:nvSpPr>
        <p:spPr>
          <a:xfrm flipV="1">
            <a:off x="9537032" y="5725970"/>
            <a:ext cx="1405453" cy="45719"/>
          </a:xfrm>
          <a:prstGeom prst="rect">
            <a:avLst/>
          </a:prstGeom>
          <a:solidFill>
            <a:srgbClr val="0DF2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p>
        </p:txBody>
      </p:sp>
      <p:sp>
        <p:nvSpPr>
          <p:cNvPr id="5" name="Text Placeholder 39">
            <a:extLst>
              <a:ext uri="{FF2B5EF4-FFF2-40B4-BE49-F238E27FC236}">
                <a16:creationId xmlns:a16="http://schemas.microsoft.com/office/drawing/2014/main" id="{7662B1CF-5698-BBA4-1437-3CE51092422F}"/>
              </a:ext>
            </a:extLst>
          </p:cNvPr>
          <p:cNvSpPr>
            <a:spLocks noGrp="1"/>
          </p:cNvSpPr>
          <p:nvPr>
            <p:ph type="body" sz="quarter" idx="11" hasCustomPrompt="1"/>
          </p:nvPr>
        </p:nvSpPr>
        <p:spPr>
          <a:xfrm>
            <a:off x="9537032" y="3673642"/>
            <a:ext cx="1405453" cy="2038437"/>
          </a:xfrm>
          <a:prstGeom prst="rect">
            <a:avLst/>
          </a:prstGeom>
        </p:spPr>
        <p:txBody>
          <a:bodyPr anchor="ctr"/>
          <a:lstStyle>
            <a:lvl1pPr marL="0" indent="0" algn="ctr" defTabSz="914400" rtl="1" eaLnBrk="1" latinLnBrk="0" hangingPunct="1">
              <a:lnSpc>
                <a:spcPct val="90000"/>
              </a:lnSpc>
              <a:spcBef>
                <a:spcPct val="0"/>
              </a:spcBef>
              <a:buNone/>
              <a:defRPr lang="en-SA" sz="16000" b="1" i="0" kern="1200" dirty="0">
                <a:ln w="12700">
                  <a:solidFill>
                    <a:schemeClr val="accent1"/>
                  </a:solidFill>
                </a:ln>
                <a:noFill/>
                <a:latin typeface="Effra Trial" panose="020B0503020203020204" pitchFamily="34" charset="0"/>
                <a:ea typeface="+mj-ea"/>
                <a:cs typeface="Effra Trial" panose="020B0503020203020204" pitchFamily="34" charset="0"/>
              </a:defRPr>
            </a:lvl1pPr>
          </a:lstStyle>
          <a:p>
            <a:r>
              <a:rPr lang="en-US" dirty="0"/>
              <a:t>2</a:t>
            </a:r>
            <a:endParaRPr lang="en-SA" dirty="0"/>
          </a:p>
        </p:txBody>
      </p:sp>
      <p:pic>
        <p:nvPicPr>
          <p:cNvPr id="6" name="Picture 5" descr="A black and green pixelated camouflage&#10;&#10;Description automatically generated">
            <a:extLst>
              <a:ext uri="{FF2B5EF4-FFF2-40B4-BE49-F238E27FC236}">
                <a16:creationId xmlns:a16="http://schemas.microsoft.com/office/drawing/2014/main" id="{28DF927D-DDDC-0B85-6DA2-FA2F93D910EC}"/>
              </a:ext>
            </a:extLst>
          </p:cNvPr>
          <p:cNvPicPr>
            <a:picLocks noChangeAspect="1"/>
          </p:cNvPicPr>
          <p:nvPr userDrawn="1"/>
        </p:nvPicPr>
        <p:blipFill rotWithShape="1">
          <a:blip r:embed="rId2" cstate="hqprint">
            <a:alphaModFix amt="35000"/>
            <a:extLst>
              <a:ext uri="{28A0092B-C50C-407E-A947-70E740481C1C}">
                <a14:useLocalDpi xmlns:a14="http://schemas.microsoft.com/office/drawing/2010/main" val="0"/>
              </a:ext>
            </a:extLst>
          </a:blip>
          <a:srcRect l="-7" t="45204" r="31546" b="29754"/>
          <a:stretch/>
        </p:blipFill>
        <p:spPr>
          <a:xfrm>
            <a:off x="1" y="3613709"/>
            <a:ext cx="8346642" cy="2157983"/>
          </a:xfrm>
          <a:prstGeom prst="rect">
            <a:avLst/>
          </a:prstGeom>
        </p:spPr>
      </p:pic>
      <p:sp>
        <p:nvSpPr>
          <p:cNvPr id="2" name="Title 1">
            <a:extLst>
              <a:ext uri="{FF2B5EF4-FFF2-40B4-BE49-F238E27FC236}">
                <a16:creationId xmlns:a16="http://schemas.microsoft.com/office/drawing/2014/main" id="{57AB936C-C259-5FCC-D590-E757BEB5B6FE}"/>
              </a:ext>
            </a:extLst>
          </p:cNvPr>
          <p:cNvSpPr>
            <a:spLocks noGrp="1"/>
          </p:cNvSpPr>
          <p:nvPr>
            <p:ph type="title" hasCustomPrompt="1"/>
          </p:nvPr>
        </p:nvSpPr>
        <p:spPr>
          <a:xfrm>
            <a:off x="782726" y="4172868"/>
            <a:ext cx="7096354" cy="1039663"/>
          </a:xfrm>
          <a:prstGeom prst="rect">
            <a:avLst/>
          </a:prstGeom>
        </p:spPr>
        <p:txBody>
          <a:bodyPr anchor="ctr"/>
          <a:lstStyle>
            <a:lvl1pPr algn="r" rtl="1">
              <a:defRPr b="1" i="0">
                <a:solidFill>
                  <a:schemeClr val="bg1"/>
                </a:solidFill>
                <a:latin typeface="Effra Trial" panose="020B0503020203020204" pitchFamily="34" charset="0"/>
                <a:cs typeface="Effra Trial" panose="020B0503020203020204" pitchFamily="34" charset="0"/>
              </a:defRPr>
            </a:lvl1pPr>
          </a:lstStyle>
          <a:p>
            <a:r>
              <a:rPr lang="ar-SA" dirty="0"/>
              <a:t>عنوان الشريحة</a:t>
            </a:r>
            <a:endParaRPr lang="en-SA" dirty="0"/>
          </a:p>
        </p:txBody>
      </p:sp>
    </p:spTree>
    <p:extLst>
      <p:ext uri="{BB962C8B-B14F-4D97-AF65-F5344CB8AC3E}">
        <p14:creationId xmlns:p14="http://schemas.microsoft.com/office/powerpoint/2010/main" val="161135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قسم رئيس مع صورة">
    <p:bg>
      <p:bgPr>
        <a:solidFill>
          <a:srgbClr val="002E2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902EE-4FC7-752E-9128-888D3BCE8E4C}"/>
              </a:ext>
            </a:extLst>
          </p:cNvPr>
          <p:cNvSpPr/>
          <p:nvPr userDrawn="1"/>
        </p:nvSpPr>
        <p:spPr>
          <a:xfrm flipV="1">
            <a:off x="9537032" y="5725970"/>
            <a:ext cx="1405453" cy="45719"/>
          </a:xfrm>
          <a:prstGeom prst="rect">
            <a:avLst/>
          </a:prstGeom>
          <a:solidFill>
            <a:srgbClr val="0DF2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p>
        </p:txBody>
      </p:sp>
      <p:sp>
        <p:nvSpPr>
          <p:cNvPr id="5" name="Text Placeholder 39">
            <a:extLst>
              <a:ext uri="{FF2B5EF4-FFF2-40B4-BE49-F238E27FC236}">
                <a16:creationId xmlns:a16="http://schemas.microsoft.com/office/drawing/2014/main" id="{7662B1CF-5698-BBA4-1437-3CE51092422F}"/>
              </a:ext>
            </a:extLst>
          </p:cNvPr>
          <p:cNvSpPr>
            <a:spLocks noGrp="1"/>
          </p:cNvSpPr>
          <p:nvPr>
            <p:ph type="body" sz="quarter" idx="11" hasCustomPrompt="1"/>
          </p:nvPr>
        </p:nvSpPr>
        <p:spPr>
          <a:xfrm>
            <a:off x="9537032" y="3673642"/>
            <a:ext cx="1405453" cy="2038437"/>
          </a:xfrm>
          <a:prstGeom prst="rect">
            <a:avLst/>
          </a:prstGeom>
        </p:spPr>
        <p:txBody>
          <a:bodyPr anchor="ctr"/>
          <a:lstStyle>
            <a:lvl1pPr marL="0" indent="0" algn="ctr" defTabSz="914400" rtl="1" eaLnBrk="1" latinLnBrk="0" hangingPunct="1">
              <a:lnSpc>
                <a:spcPct val="90000"/>
              </a:lnSpc>
              <a:spcBef>
                <a:spcPct val="0"/>
              </a:spcBef>
              <a:buNone/>
              <a:defRPr lang="en-SA" sz="16000" b="1" i="0" kern="1200" dirty="0">
                <a:ln w="12700">
                  <a:solidFill>
                    <a:schemeClr val="accent1"/>
                  </a:solidFill>
                </a:ln>
                <a:noFill/>
                <a:latin typeface="Effra Trial" panose="020B0503020203020204" pitchFamily="34" charset="0"/>
                <a:ea typeface="+mj-ea"/>
                <a:cs typeface="Effra Trial" panose="020B0503020203020204" pitchFamily="34" charset="0"/>
              </a:defRPr>
            </a:lvl1pPr>
          </a:lstStyle>
          <a:p>
            <a:r>
              <a:rPr lang="en-US" dirty="0"/>
              <a:t>2</a:t>
            </a:r>
            <a:endParaRPr lang="en-SA" dirty="0"/>
          </a:p>
        </p:txBody>
      </p:sp>
      <p:pic>
        <p:nvPicPr>
          <p:cNvPr id="6" name="Picture 5" descr="A black and green pixelated camouflage&#10;&#10;Description automatically generated">
            <a:extLst>
              <a:ext uri="{FF2B5EF4-FFF2-40B4-BE49-F238E27FC236}">
                <a16:creationId xmlns:a16="http://schemas.microsoft.com/office/drawing/2014/main" id="{28DF927D-DDDC-0B85-6DA2-FA2F93D910EC}"/>
              </a:ext>
            </a:extLst>
          </p:cNvPr>
          <p:cNvPicPr>
            <a:picLocks noChangeAspect="1"/>
          </p:cNvPicPr>
          <p:nvPr userDrawn="1"/>
        </p:nvPicPr>
        <p:blipFill rotWithShape="1">
          <a:blip r:embed="rId2" cstate="hqprint">
            <a:alphaModFix amt="35000"/>
            <a:extLst>
              <a:ext uri="{28A0092B-C50C-407E-A947-70E740481C1C}">
                <a14:useLocalDpi xmlns:a14="http://schemas.microsoft.com/office/drawing/2010/main" val="0"/>
              </a:ext>
            </a:extLst>
          </a:blip>
          <a:srcRect l="-7" t="45204" r="31546" b="29754"/>
          <a:stretch/>
        </p:blipFill>
        <p:spPr>
          <a:xfrm>
            <a:off x="1" y="3613709"/>
            <a:ext cx="8346642" cy="2157983"/>
          </a:xfrm>
          <a:prstGeom prst="rect">
            <a:avLst/>
          </a:prstGeom>
        </p:spPr>
      </p:pic>
      <p:sp>
        <p:nvSpPr>
          <p:cNvPr id="2" name="Title 1">
            <a:extLst>
              <a:ext uri="{FF2B5EF4-FFF2-40B4-BE49-F238E27FC236}">
                <a16:creationId xmlns:a16="http://schemas.microsoft.com/office/drawing/2014/main" id="{57AB936C-C259-5FCC-D590-E757BEB5B6FE}"/>
              </a:ext>
            </a:extLst>
          </p:cNvPr>
          <p:cNvSpPr>
            <a:spLocks noGrp="1"/>
          </p:cNvSpPr>
          <p:nvPr>
            <p:ph type="title" hasCustomPrompt="1"/>
          </p:nvPr>
        </p:nvSpPr>
        <p:spPr>
          <a:xfrm>
            <a:off x="782726" y="4172868"/>
            <a:ext cx="7096354" cy="1039663"/>
          </a:xfrm>
          <a:prstGeom prst="rect">
            <a:avLst/>
          </a:prstGeom>
        </p:spPr>
        <p:txBody>
          <a:bodyPr anchor="ctr"/>
          <a:lstStyle>
            <a:lvl1pPr algn="r" rtl="1">
              <a:defRPr b="1" i="0">
                <a:solidFill>
                  <a:schemeClr val="bg1"/>
                </a:solidFill>
                <a:latin typeface="Effra Trial" panose="020B0503020203020204" pitchFamily="34" charset="0"/>
                <a:cs typeface="Effra Trial" panose="020B0503020203020204" pitchFamily="34" charset="0"/>
              </a:defRPr>
            </a:lvl1pPr>
          </a:lstStyle>
          <a:p>
            <a:r>
              <a:rPr lang="ar-SA" dirty="0"/>
              <a:t>عنوان الشريحة</a:t>
            </a:r>
            <a:endParaRPr lang="en-SA" dirty="0"/>
          </a:p>
        </p:txBody>
      </p:sp>
      <p:sp>
        <p:nvSpPr>
          <p:cNvPr id="11" name="Picture Placeholder 10">
            <a:extLst>
              <a:ext uri="{FF2B5EF4-FFF2-40B4-BE49-F238E27FC236}">
                <a16:creationId xmlns:a16="http://schemas.microsoft.com/office/drawing/2014/main" id="{987F63C2-90B2-B607-4EF9-3E6A13D15F5F}"/>
              </a:ext>
            </a:extLst>
          </p:cNvPr>
          <p:cNvSpPr>
            <a:spLocks noGrp="1"/>
          </p:cNvSpPr>
          <p:nvPr>
            <p:ph type="pic" sz="quarter" idx="12"/>
          </p:nvPr>
        </p:nvSpPr>
        <p:spPr>
          <a:xfrm>
            <a:off x="0" y="0"/>
            <a:ext cx="8347075" cy="3613150"/>
          </a:xfrm>
          <a:prstGeom prst="rect">
            <a:avLst/>
          </a:prstGeo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en-SA" dirty="0"/>
          </a:p>
        </p:txBody>
      </p:sp>
    </p:spTree>
    <p:extLst>
      <p:ext uri="{BB962C8B-B14F-4D97-AF65-F5344CB8AC3E}">
        <p14:creationId xmlns:p14="http://schemas.microsoft.com/office/powerpoint/2010/main" val="76913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شريحة داخلية ">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userDrawn="1">
            <p:custDataLst>
              <p:tags r:id="rId1"/>
            </p:custDataLst>
            <p:extLst>
              <p:ext uri="{D42A27DB-BD31-4B8C-83A1-F6EECF244321}">
                <p14:modId xmlns:p14="http://schemas.microsoft.com/office/powerpoint/2010/main" val="4210893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EF3A1B42-49FF-5DD5-0B4B-65E8ECAD572C}"/>
              </a:ext>
            </a:extLst>
          </p:cNvPr>
          <p:cNvSpPr/>
          <p:nvPr userDrawn="1"/>
        </p:nvSpPr>
        <p:spPr>
          <a:xfrm>
            <a:off x="0" y="234669"/>
            <a:ext cx="699490" cy="464822"/>
          </a:xfrm>
          <a:prstGeom prst="rect">
            <a:avLst/>
          </a:prstGeom>
          <a:solidFill>
            <a:srgbClr val="002E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p>
        </p:txBody>
      </p:sp>
      <p:sp>
        <p:nvSpPr>
          <p:cNvPr id="4" name="عنصر نائب لرقم الشريحة 3"/>
          <p:cNvSpPr>
            <a:spLocks noGrp="1" noRot="1" noMove="1" noResize="1" noEditPoints="1" noAdjustHandles="1" noChangeArrowheads="1" noChangeShapeType="1"/>
          </p:cNvSpPr>
          <p:nvPr>
            <p:ph type="sldNum" sz="quarter" idx="12"/>
          </p:nvPr>
        </p:nvSpPr>
        <p:spPr>
          <a:xfrm>
            <a:off x="150126" y="6555462"/>
            <a:ext cx="464821" cy="244476"/>
          </a:xfrm>
          <a:prstGeom prst="rect">
            <a:avLst/>
          </a:prstGeom>
          <a:noFill/>
          <a:ln w="6350">
            <a:noFill/>
          </a:ln>
        </p:spPr>
        <p:txBody>
          <a:bodyPr/>
          <a:lstStyle>
            <a:lvl1pPr algn="ctr">
              <a:defRPr sz="1000" b="0" i="0">
                <a:solidFill>
                  <a:srgbClr val="02735E"/>
                </a:solidFill>
                <a:latin typeface="Effra Trial" panose="020B0503020203020204" pitchFamily="34" charset="0"/>
                <a:cs typeface="Effra Trial" panose="020B0503020203020204" pitchFamily="34" charset="0"/>
              </a:defRPr>
            </a:lvl1pPr>
          </a:lstStyle>
          <a:p>
            <a:fld id="{FCDCFF1D-EB6E-49E0-BA24-931F5B1EA64D}" type="slidenum">
              <a:rPr lang="ar-SA" smtClean="0"/>
              <a:pPr/>
              <a:t>‹#›</a:t>
            </a:fld>
            <a:endParaRPr lang="ar-SA" dirty="0"/>
          </a:p>
        </p:txBody>
      </p:sp>
      <p:pic>
        <p:nvPicPr>
          <p:cNvPr id="2" name="Picture 1">
            <a:extLst>
              <a:ext uri="{FF2B5EF4-FFF2-40B4-BE49-F238E27FC236}">
                <a16:creationId xmlns:a16="http://schemas.microsoft.com/office/drawing/2014/main" id="{701A9028-6941-2512-0D98-8719C06CC6AB}"/>
              </a:ext>
            </a:extLst>
          </p:cNvPr>
          <p:cNvPicPr>
            <a:picLocks noChangeAspect="1"/>
          </p:cNvPicPr>
          <p:nvPr userDrawn="1"/>
        </p:nvPicPr>
        <p:blipFill>
          <a:blip r:embed="rId5"/>
          <a:stretch>
            <a:fillRect/>
          </a:stretch>
        </p:blipFill>
        <p:spPr>
          <a:xfrm>
            <a:off x="10853530" y="6467007"/>
            <a:ext cx="1188344" cy="277038"/>
          </a:xfrm>
          <a:prstGeom prst="rect">
            <a:avLst/>
          </a:prstGeom>
        </p:spPr>
      </p:pic>
      <p:sp>
        <p:nvSpPr>
          <p:cNvPr id="8" name="Rectangle 7">
            <a:extLst>
              <a:ext uri="{FF2B5EF4-FFF2-40B4-BE49-F238E27FC236}">
                <a16:creationId xmlns:a16="http://schemas.microsoft.com/office/drawing/2014/main" id="{3D62A541-272A-BF0B-D230-1873CE09AF14}"/>
              </a:ext>
            </a:extLst>
          </p:cNvPr>
          <p:cNvSpPr/>
          <p:nvPr userDrawn="1"/>
        </p:nvSpPr>
        <p:spPr>
          <a:xfrm>
            <a:off x="727023" y="6677700"/>
            <a:ext cx="9965222" cy="45719"/>
          </a:xfrm>
          <a:prstGeom prst="rect">
            <a:avLst/>
          </a:prstGeom>
          <a:gradFill flip="none" rotWithShape="1">
            <a:gsLst>
              <a:gs pos="2000">
                <a:srgbClr val="02735E"/>
              </a:gs>
              <a:gs pos="100000">
                <a:srgbClr val="002E29"/>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SA"/>
          </a:p>
        </p:txBody>
      </p:sp>
      <p:sp>
        <p:nvSpPr>
          <p:cNvPr id="6" name="Title 5">
            <a:extLst>
              <a:ext uri="{FF2B5EF4-FFF2-40B4-BE49-F238E27FC236}">
                <a16:creationId xmlns:a16="http://schemas.microsoft.com/office/drawing/2014/main" id="{37C6E50B-7F09-14FE-7542-A8826B96AD15}"/>
              </a:ext>
            </a:extLst>
          </p:cNvPr>
          <p:cNvSpPr>
            <a:spLocks noGrp="1"/>
          </p:cNvSpPr>
          <p:nvPr>
            <p:ph type="title" hasCustomPrompt="1"/>
          </p:nvPr>
        </p:nvSpPr>
        <p:spPr>
          <a:xfrm>
            <a:off x="934158" y="234670"/>
            <a:ext cx="11029241" cy="755930"/>
          </a:xfrm>
          <a:prstGeom prst="rect">
            <a:avLst/>
          </a:prstGeom>
        </p:spPr>
        <p:txBody>
          <a:bodyPr vert="horz" anchor="ctr"/>
          <a:lstStyle>
            <a:lvl1pPr algn="r" rtl="1">
              <a:defRPr sz="2300" b="1" i="0">
                <a:latin typeface="Effra Trial SemiBold" panose="020B0503020203020204" pitchFamily="34" charset="0"/>
                <a:cs typeface="Effra Trial SemiBold" panose="020B0503020203020204" pitchFamily="34" charset="0"/>
              </a:defRPr>
            </a:lvl1pPr>
          </a:lstStyle>
          <a:p>
            <a:r>
              <a:rPr lang="ar-SA" dirty="0"/>
              <a:t>عنوان الشريحة</a:t>
            </a:r>
            <a:endParaRPr lang="en-SA" dirty="0"/>
          </a:p>
        </p:txBody>
      </p:sp>
      <p:sp>
        <p:nvSpPr>
          <p:cNvPr id="9" name="Rectangle 8">
            <a:extLst>
              <a:ext uri="{FF2B5EF4-FFF2-40B4-BE49-F238E27FC236}">
                <a16:creationId xmlns:a16="http://schemas.microsoft.com/office/drawing/2014/main" id="{B41F3296-FC30-8FE2-01A3-2A6BE48E5DCC}"/>
              </a:ext>
            </a:extLst>
          </p:cNvPr>
          <p:cNvSpPr/>
          <p:nvPr userDrawn="1"/>
        </p:nvSpPr>
        <p:spPr>
          <a:xfrm>
            <a:off x="234669" y="234669"/>
            <a:ext cx="464821" cy="4648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SA"/>
          </a:p>
        </p:txBody>
      </p:sp>
    </p:spTree>
    <p:extLst>
      <p:ext uri="{BB962C8B-B14F-4D97-AF65-F5344CB8AC3E}">
        <p14:creationId xmlns:p14="http://schemas.microsoft.com/office/powerpoint/2010/main" val="3829384912"/>
      </p:ext>
    </p:extLst>
  </p:cSld>
  <p:clrMapOvr>
    <a:masterClrMapping/>
  </p:clrMapOvr>
  <p:extLst>
    <p:ext uri="{DCECCB84-F9BA-43D5-87BE-67443E8EF086}">
      <p15:sldGuideLst xmlns:p15="http://schemas.microsoft.com/office/powerpoint/2012/main">
        <p15:guide id="1" orient="horz" pos="144" userDrawn="1">
          <p15:clr>
            <a:srgbClr val="A4A3A4"/>
          </p15:clr>
        </p15:guide>
        <p15:guide id="2" pos="144" userDrawn="1">
          <p15:clr>
            <a:srgbClr val="A4A3A4"/>
          </p15:clr>
        </p15:guide>
        <p15:guide id="3" pos="7536" userDrawn="1">
          <p15:clr>
            <a:srgbClr val="A4A3A4"/>
          </p15:clr>
        </p15:guide>
        <p15:guide id="4" orient="horz" pos="4176" userDrawn="1">
          <p15:clr>
            <a:srgbClr val="A4A3A4"/>
          </p15:clr>
        </p15:guide>
        <p15:guide id="5" orient="horz" pos="3936" userDrawn="1">
          <p15:clr>
            <a:srgbClr val="A4A3A4"/>
          </p15:clr>
        </p15:guide>
        <p15:guide id="6" orient="horz" pos="624"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فارغ أبيض">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04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0273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30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100000">
              <a:srgbClr val="002E29"/>
            </a:gs>
            <a:gs pos="1000">
              <a:srgbClr val="02735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50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p:cNvGraphicFramePr>
            <a:graphicFrameLocks noChangeAspect="1"/>
          </p:cNvGraphicFramePr>
          <p:nvPr userDrawn="1">
            <p:custDataLst>
              <p:tags r:id="rId13"/>
            </p:custDataLst>
            <p:extLst>
              <p:ext uri="{D42A27DB-BD31-4B8C-83A1-F6EECF244321}">
                <p14:modId xmlns:p14="http://schemas.microsoft.com/office/powerpoint/2010/main" val="3527576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8" imgH="408" progId="TCLayout.ActiveDocument.1">
                  <p:embed/>
                </p:oleObj>
              </mc:Choice>
              <mc:Fallback>
                <p:oleObj name="think-cell Slide" r:id="rId14" imgW="408" imgH="408" progId="TCLayout.ActiveDocument.1">
                  <p:embed/>
                  <p:pic>
                    <p:nvPicPr>
                      <p:cNvPr id="2" name="think-cell data - do not delete" hidden="1"/>
                      <p:cNvPicPr/>
                      <p:nvPr/>
                    </p:nvPicPr>
                    <p:blipFill>
                      <a:blip r:embed="rId1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064065055"/>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9" r:id="rId4"/>
    <p:sldLayoutId id="2147483670" r:id="rId5"/>
    <p:sldLayoutId id="2147483660" r:id="rId6"/>
    <p:sldLayoutId id="2147483671" r:id="rId7"/>
    <p:sldLayoutId id="2147483658" r:id="rId8"/>
    <p:sldLayoutId id="2147483663" r:id="rId9"/>
    <p:sldLayoutId id="2147483661" r:id="rId10"/>
    <p:sldLayoutId id="21474836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1"/>
            </p:custDataLst>
            <p:extLst>
              <p:ext uri="{D42A27DB-BD31-4B8C-83A1-F6EECF244321}">
                <p14:modId xmlns:p14="http://schemas.microsoft.com/office/powerpoint/2010/main" val="560670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12"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88E5ABDB-C4A4-CE28-186D-17913ECB4FA2}"/>
              </a:ext>
            </a:extLst>
          </p:cNvPr>
          <p:cNvSpPr>
            <a:spLocks noGrp="1"/>
          </p:cNvSpPr>
          <p:nvPr>
            <p:ph type="title"/>
          </p:nvPr>
        </p:nvSpPr>
        <p:spPr>
          <a:xfrm>
            <a:off x="601579" y="2986583"/>
            <a:ext cx="10287331" cy="884833"/>
          </a:xfrm>
        </p:spPr>
        <p:txBody>
          <a:bodyPr/>
          <a:lstStyle/>
          <a:p>
            <a:r>
              <a:rPr lang="ar-SA" dirty="0"/>
              <a:t>وثيقة</a:t>
            </a:r>
            <a:r>
              <a:rPr lang="en-US" dirty="0"/>
              <a:t> </a:t>
            </a:r>
            <a:r>
              <a:rPr lang="ar-SA" dirty="0"/>
              <a:t>دليل المستخدم لنظاِم إدارة</a:t>
            </a:r>
            <a:r>
              <a:rPr lang="en-US" dirty="0"/>
              <a:t> </a:t>
            </a:r>
            <a:r>
              <a:rPr lang="ar-SA" dirty="0"/>
              <a:t>اللجان</a:t>
            </a:r>
            <a:endParaRPr lang="en-SA" dirty="0"/>
          </a:p>
        </p:txBody>
      </p:sp>
      <p:sp>
        <p:nvSpPr>
          <p:cNvPr id="34" name="Text Placeholder 33">
            <a:extLst>
              <a:ext uri="{FF2B5EF4-FFF2-40B4-BE49-F238E27FC236}">
                <a16:creationId xmlns:a16="http://schemas.microsoft.com/office/drawing/2014/main" id="{A07E065F-D3E7-0143-9417-7A7A6004C1E1}"/>
              </a:ext>
            </a:extLst>
          </p:cNvPr>
          <p:cNvSpPr>
            <a:spLocks noGrp="1"/>
          </p:cNvSpPr>
          <p:nvPr>
            <p:ph type="body" sz="quarter" idx="10"/>
          </p:nvPr>
        </p:nvSpPr>
        <p:spPr/>
        <p:txBody>
          <a:bodyPr/>
          <a:lstStyle/>
          <a:p>
            <a:pPr marL="0" indent="0" algn="r" defTabSz="914400" rtl="1" eaLnBrk="1" latinLnBrk="0" hangingPunct="1">
              <a:lnSpc>
                <a:spcPct val="90000"/>
              </a:lnSpc>
              <a:spcBef>
                <a:spcPts val="1000"/>
              </a:spcBef>
              <a:buFontTx/>
              <a:buNone/>
            </a:pPr>
            <a:r>
              <a:rPr lang="en-US" dirty="0"/>
              <a:t>V1.2</a:t>
            </a:r>
            <a:endParaRPr lang="en-SA" dirty="0"/>
          </a:p>
        </p:txBody>
      </p:sp>
      <p:sp>
        <p:nvSpPr>
          <p:cNvPr id="30" name="Rectangle 29">
            <a:extLst>
              <a:ext uri="{FF2B5EF4-FFF2-40B4-BE49-F238E27FC236}">
                <a16:creationId xmlns:a16="http://schemas.microsoft.com/office/drawing/2014/main" id="{9AAA8ADA-E50A-8934-6D93-CFFF818A485F}"/>
              </a:ext>
            </a:extLst>
          </p:cNvPr>
          <p:cNvSpPr/>
          <p:nvPr/>
        </p:nvSpPr>
        <p:spPr>
          <a:xfrm>
            <a:off x="7414190" y="4072642"/>
            <a:ext cx="3474720" cy="58522"/>
          </a:xfrm>
          <a:prstGeom prst="rect">
            <a:avLst/>
          </a:prstGeom>
          <a:solidFill>
            <a:srgbClr val="0DF2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Tree>
    <p:extLst>
      <p:ext uri="{BB962C8B-B14F-4D97-AF65-F5344CB8AC3E}">
        <p14:creationId xmlns:p14="http://schemas.microsoft.com/office/powerpoint/2010/main" val="138670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4F42-E2C7-7FE4-E4AC-78D7F91C4C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F0C46-6639-94B1-A57B-7A1EE65CFA5F}"/>
              </a:ext>
            </a:extLst>
          </p:cNvPr>
          <p:cNvSpPr>
            <a:spLocks noGrp="1"/>
          </p:cNvSpPr>
          <p:nvPr>
            <p:ph type="sldNum" sz="quarter" idx="12"/>
          </p:nvPr>
        </p:nvSpPr>
        <p:spPr/>
        <p:txBody>
          <a:bodyPr/>
          <a:lstStyle/>
          <a:p>
            <a:fld id="{FCDCFF1D-EB6E-49E0-BA24-931F5B1EA64D}" type="slidenum">
              <a:rPr lang="ar-SA" smtClean="0"/>
              <a:pPr/>
              <a:t>10</a:t>
            </a:fld>
            <a:endParaRPr lang="ar-SA" dirty="0"/>
          </a:p>
        </p:txBody>
      </p:sp>
      <p:sp>
        <p:nvSpPr>
          <p:cNvPr id="3" name="Title 2">
            <a:extLst>
              <a:ext uri="{FF2B5EF4-FFF2-40B4-BE49-F238E27FC236}">
                <a16:creationId xmlns:a16="http://schemas.microsoft.com/office/drawing/2014/main" id="{F881DD10-CAA3-B445-1710-A85F2465D301}"/>
              </a:ext>
            </a:extLst>
          </p:cNvPr>
          <p:cNvSpPr>
            <a:spLocks noGrp="1"/>
          </p:cNvSpPr>
          <p:nvPr>
            <p:ph type="title"/>
          </p:nvPr>
        </p:nvSpPr>
        <p:spPr/>
        <p:txBody>
          <a:bodyPr/>
          <a:lstStyle/>
          <a:p>
            <a:r>
              <a:rPr lang="ar-SA" dirty="0"/>
              <a:t>صفحة تسجيل الدخول</a:t>
            </a:r>
          </a:p>
        </p:txBody>
      </p:sp>
      <p:sp>
        <p:nvSpPr>
          <p:cNvPr id="4" name="Google Shape;228;p21">
            <a:extLst>
              <a:ext uri="{FF2B5EF4-FFF2-40B4-BE49-F238E27FC236}">
                <a16:creationId xmlns:a16="http://schemas.microsoft.com/office/drawing/2014/main" id="{0A390878-CD11-F311-2412-944E829CC0F9}"/>
              </a:ext>
            </a:extLst>
          </p:cNvPr>
          <p:cNvSpPr txBox="1"/>
          <p:nvPr/>
        </p:nvSpPr>
        <p:spPr>
          <a:xfrm flipH="1">
            <a:off x="8654140" y="1118856"/>
            <a:ext cx="3322865" cy="1752681"/>
          </a:xfrm>
          <a:prstGeom prst="rect">
            <a:avLst/>
          </a:prstGeom>
          <a:noFill/>
          <a:ln>
            <a:noFill/>
          </a:ln>
        </p:spPr>
        <p:txBody>
          <a:bodyPr spcFirstLastPara="1" wrap="square" lIns="91425" tIns="45700" rIns="91425" bIns="45700" anchor="t" anchorCtr="0">
            <a:noAutofit/>
          </a:bodyPr>
          <a:lstStyle/>
          <a:p>
            <a:pPr marL="342900" marR="0" lvl="0" indent="-342900" algn="r" rtl="1">
              <a:lnSpc>
                <a:spcPct val="150000"/>
              </a:lnSpc>
              <a:spcBef>
                <a:spcPts val="81"/>
              </a:spcBef>
              <a:spcAft>
                <a:spcPts val="0"/>
              </a:spcAft>
              <a:buClr>
                <a:schemeClr val="dk1"/>
              </a:buClr>
              <a:buSzPts val="1800"/>
              <a:buFont typeface="+mj-lt"/>
              <a:buAutoNum type="arabicPeriod"/>
            </a:pPr>
            <a:r>
              <a:rPr lang="ar-EG" dirty="0">
                <a:solidFill>
                  <a:schemeClr val="accent2"/>
                </a:solidFill>
                <a:latin typeface="Calibri"/>
                <a:ea typeface="Calibri"/>
                <a:cs typeface="Calibri"/>
              </a:rPr>
              <a:t>اسم المستخدم</a:t>
            </a:r>
          </a:p>
          <a:p>
            <a:pPr marL="342900" marR="0" lvl="0" indent="-342900" algn="r" rtl="1">
              <a:lnSpc>
                <a:spcPct val="150000"/>
              </a:lnSpc>
              <a:spcBef>
                <a:spcPts val="81"/>
              </a:spcBef>
              <a:spcAft>
                <a:spcPts val="0"/>
              </a:spcAft>
              <a:buClr>
                <a:schemeClr val="dk1"/>
              </a:buClr>
              <a:buSzPts val="1800"/>
              <a:buFont typeface="+mj-lt"/>
              <a:buAutoNum type="arabicPeriod"/>
            </a:pPr>
            <a:r>
              <a:rPr lang="ar-EG" dirty="0">
                <a:solidFill>
                  <a:schemeClr val="accent2"/>
                </a:solidFill>
                <a:latin typeface="Calibri"/>
                <a:ea typeface="Calibri"/>
                <a:cs typeface="Calibri"/>
                <a:sym typeface="Arial"/>
              </a:rPr>
              <a:t>كلمة المرور</a:t>
            </a:r>
            <a:endParaRPr lang="ar-SA" dirty="0">
              <a:solidFill>
                <a:schemeClr val="accent2"/>
              </a:solidFill>
              <a:latin typeface="Calibri"/>
              <a:ea typeface="Calibri"/>
              <a:cs typeface="Calibri"/>
              <a:sym typeface="Arial"/>
            </a:endParaRPr>
          </a:p>
          <a:p>
            <a:pPr marL="10320" lvl="0" algn="just" rtl="1">
              <a:lnSpc>
                <a:spcPct val="150000"/>
              </a:lnSpc>
              <a:spcBef>
                <a:spcPts val="81"/>
              </a:spcBef>
            </a:pPr>
            <a:endParaRPr lang="ar-SA" dirty="0">
              <a:solidFill>
                <a:schemeClr val="accent2"/>
              </a:solidFill>
              <a:latin typeface="DIN Next LT Arabic Medium" panose="020B0603020203050203" pitchFamily="34" charset="-78"/>
              <a:cs typeface="DIN Next LT Arabic Medium" panose="020B0603020203050203" pitchFamily="34" charset="-78"/>
            </a:endParaRPr>
          </a:p>
          <a:p>
            <a:pPr marL="10320" lvl="0" algn="just" rtl="1">
              <a:lnSpc>
                <a:spcPct val="150000"/>
              </a:lnSpc>
              <a:spcBef>
                <a:spcPts val="81"/>
              </a:spcBef>
            </a:pPr>
            <a:endParaRPr lang="ar-SA" dirty="0">
              <a:solidFill>
                <a:schemeClr val="accent2"/>
              </a:solidFill>
              <a:latin typeface="DIN Next LT Arabic Medium" panose="020B0603020203050203" pitchFamily="34" charset="-78"/>
              <a:cs typeface="DIN Next LT Arabic Medium" panose="020B0603020203050203" pitchFamily="34" charset="-78"/>
            </a:endParaRPr>
          </a:p>
        </p:txBody>
      </p:sp>
      <p:pic>
        <p:nvPicPr>
          <p:cNvPr id="6" name="Picture 5">
            <a:extLst>
              <a:ext uri="{FF2B5EF4-FFF2-40B4-BE49-F238E27FC236}">
                <a16:creationId xmlns:a16="http://schemas.microsoft.com/office/drawing/2014/main" id="{56EAC643-837C-BB4B-67DA-70CA793C07F2}"/>
              </a:ext>
            </a:extLst>
          </p:cNvPr>
          <p:cNvPicPr>
            <a:picLocks noChangeAspect="1"/>
          </p:cNvPicPr>
          <p:nvPr/>
        </p:nvPicPr>
        <p:blipFill>
          <a:blip r:embed="rId2"/>
          <a:stretch>
            <a:fillRect/>
          </a:stretch>
        </p:blipFill>
        <p:spPr>
          <a:xfrm>
            <a:off x="614947" y="1492897"/>
            <a:ext cx="9085966" cy="4402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781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D61F-4B05-2926-47C7-667A8FE69EC4}"/>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10C80F22-F0D4-6292-28F1-224370538534}"/>
              </a:ext>
            </a:extLst>
          </p:cNvPr>
          <p:cNvSpPr>
            <a:spLocks noGrp="1"/>
          </p:cNvSpPr>
          <p:nvPr>
            <p:ph type="body" sz="quarter" idx="11"/>
          </p:nvPr>
        </p:nvSpPr>
        <p:spPr/>
        <p:txBody>
          <a:bodyPr/>
          <a:lstStyle/>
          <a:p>
            <a:pPr marL="0" indent="0" algn="ctr" defTabSz="914400" rtl="0" eaLnBrk="1" latinLnBrk="0" hangingPunct="1">
              <a:lnSpc>
                <a:spcPct val="90000"/>
              </a:lnSpc>
              <a:spcBef>
                <a:spcPct val="0"/>
              </a:spcBef>
              <a:buFont typeface="Arial" panose="020B0604020202020204" pitchFamily="34" charset="0"/>
              <a:buNone/>
            </a:pPr>
            <a:r>
              <a:rPr lang="ar-SA" dirty="0"/>
              <a:t>4</a:t>
            </a:r>
            <a:endParaRPr lang="en-SA" dirty="0"/>
          </a:p>
        </p:txBody>
      </p:sp>
      <p:sp>
        <p:nvSpPr>
          <p:cNvPr id="33" name="Title 32">
            <a:extLst>
              <a:ext uri="{FF2B5EF4-FFF2-40B4-BE49-F238E27FC236}">
                <a16:creationId xmlns:a16="http://schemas.microsoft.com/office/drawing/2014/main" id="{A2C57FC6-D380-531E-E0B5-819835905FF0}"/>
              </a:ext>
            </a:extLst>
          </p:cNvPr>
          <p:cNvSpPr>
            <a:spLocks noGrp="1"/>
          </p:cNvSpPr>
          <p:nvPr>
            <p:ph type="title"/>
          </p:nvPr>
        </p:nvSpPr>
        <p:spPr/>
        <p:txBody>
          <a:bodyPr/>
          <a:lstStyle/>
          <a:p>
            <a:r>
              <a:rPr lang="ar-SA" sz="4400" dirty="0">
                <a:latin typeface="TheSans-Bold" panose="020B0803040302020203" pitchFamily="34" charset="-78"/>
                <a:cs typeface="TheSans-Bold" panose="020B0803040302020203" pitchFamily="34" charset="-78"/>
              </a:rPr>
              <a:t>الصفحة الرئيسية</a:t>
            </a:r>
          </a:p>
        </p:txBody>
      </p:sp>
    </p:spTree>
    <p:extLst>
      <p:ext uri="{BB962C8B-B14F-4D97-AF65-F5344CB8AC3E}">
        <p14:creationId xmlns:p14="http://schemas.microsoft.com/office/powerpoint/2010/main" val="51098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FC58-8B3D-B186-4093-42C8B91047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2F71D-CCD0-434C-115A-30DB2620C1DF}"/>
              </a:ext>
            </a:extLst>
          </p:cNvPr>
          <p:cNvSpPr>
            <a:spLocks noGrp="1"/>
          </p:cNvSpPr>
          <p:nvPr>
            <p:ph type="sldNum" sz="quarter" idx="12"/>
          </p:nvPr>
        </p:nvSpPr>
        <p:spPr/>
        <p:txBody>
          <a:bodyPr/>
          <a:lstStyle/>
          <a:p>
            <a:fld id="{FCDCFF1D-EB6E-49E0-BA24-931F5B1EA64D}" type="slidenum">
              <a:rPr lang="ar-SA" smtClean="0"/>
              <a:pPr/>
              <a:t>12</a:t>
            </a:fld>
            <a:endParaRPr lang="ar-SA" dirty="0"/>
          </a:p>
        </p:txBody>
      </p:sp>
      <p:sp>
        <p:nvSpPr>
          <p:cNvPr id="3" name="Title 2">
            <a:extLst>
              <a:ext uri="{FF2B5EF4-FFF2-40B4-BE49-F238E27FC236}">
                <a16:creationId xmlns:a16="http://schemas.microsoft.com/office/drawing/2014/main" id="{DAD0C4BB-F7B1-C328-04ED-9593EEC34DC8}"/>
              </a:ext>
            </a:extLst>
          </p:cNvPr>
          <p:cNvSpPr>
            <a:spLocks noGrp="1"/>
          </p:cNvSpPr>
          <p:nvPr>
            <p:ph type="title"/>
          </p:nvPr>
        </p:nvSpPr>
        <p:spPr/>
        <p:txBody>
          <a:bodyPr/>
          <a:lstStyle/>
          <a:p>
            <a:r>
              <a:rPr lang="ar-SA" sz="2400" dirty="0">
                <a:latin typeface="TheSans-Bold" panose="020B0803040302020203" pitchFamily="34" charset="-78"/>
                <a:cs typeface="TheSans-Bold" panose="020B0803040302020203" pitchFamily="34" charset="-78"/>
              </a:rPr>
              <a:t>الصفحة الرئيسية</a:t>
            </a:r>
            <a:endParaRPr lang="en-SA" dirty="0"/>
          </a:p>
        </p:txBody>
      </p:sp>
      <p:sp>
        <p:nvSpPr>
          <p:cNvPr id="5" name="TextBox 4">
            <a:extLst>
              <a:ext uri="{FF2B5EF4-FFF2-40B4-BE49-F238E27FC236}">
                <a16:creationId xmlns:a16="http://schemas.microsoft.com/office/drawing/2014/main" id="{F4284991-1F71-3CC9-8F82-90221AE4A318}"/>
              </a:ext>
            </a:extLst>
          </p:cNvPr>
          <p:cNvSpPr txBox="1"/>
          <p:nvPr/>
        </p:nvSpPr>
        <p:spPr>
          <a:xfrm>
            <a:off x="561180" y="915540"/>
            <a:ext cx="11029241" cy="3000821"/>
          </a:xfrm>
          <a:prstGeom prst="rect">
            <a:avLst/>
          </a:prstGeom>
          <a:noFill/>
        </p:spPr>
        <p:txBody>
          <a:bodyPr wrap="square">
            <a:spAutoFit/>
          </a:bodyPr>
          <a:lstStyle/>
          <a:p>
            <a:pPr algn="r" rtl="1">
              <a:lnSpc>
                <a:spcPct val="150000"/>
              </a:lnSpc>
              <a:spcBef>
                <a:spcPts val="81"/>
              </a:spcBef>
              <a:buClr>
                <a:schemeClr val="dk1"/>
              </a:buClr>
              <a:buSzPts val="1800"/>
            </a:pPr>
            <a:r>
              <a:rPr lang="ar-EG" b="1" dirty="0">
                <a:solidFill>
                  <a:schemeClr val="accent2"/>
                </a:solidFill>
                <a:latin typeface="Calibri"/>
                <a:ea typeface="Calibri"/>
                <a:cs typeface="Calibri"/>
              </a:rPr>
              <a:t>تعرض الصفحة الرئيسية لنظام الديوان لإدارة اللجان نظرة شاملة على منظومة اللجان داخل الجهة، متضمّنة جميع العناصر الأساسية ذات الصلة بعمل اللجان.</a:t>
            </a:r>
            <a:endParaRPr lang="en-US" b="1" dirty="0">
              <a:solidFill>
                <a:schemeClr val="accent2"/>
              </a:solidFill>
              <a:latin typeface="Calibri"/>
              <a:ea typeface="Calibri"/>
              <a:cs typeface="Calibri"/>
            </a:endParaRPr>
          </a:p>
          <a:p>
            <a:pPr algn="r" rtl="1">
              <a:lnSpc>
                <a:spcPct val="150000"/>
              </a:lnSpc>
              <a:spcBef>
                <a:spcPts val="81"/>
              </a:spcBef>
              <a:buClr>
                <a:schemeClr val="dk1"/>
              </a:buClr>
              <a:buSzPts val="1800"/>
            </a:pPr>
            <a:r>
              <a:rPr lang="ar-SA" sz="1600" dirty="0"/>
              <a:t>وبذلك توفر الصفحة الرئيسية نقطة انطلاق فعّالة لإدارة الأعمال اليومية المتعلقة باللجان، وتمنح المستخدم رؤية واضحة ومدعومة بالبيانات لجميع الأنشطة ذات الصلة باختصاصاته وصلاحياته.</a:t>
            </a:r>
          </a:p>
          <a:p>
            <a:pPr algn="r" rtl="1">
              <a:lnSpc>
                <a:spcPct val="150000"/>
              </a:lnSpc>
              <a:spcBef>
                <a:spcPts val="81"/>
              </a:spcBef>
              <a:buClr>
                <a:schemeClr val="dk1"/>
              </a:buClr>
              <a:buSzPts val="1800"/>
            </a:pPr>
            <a:endParaRPr lang="en-US" b="1" dirty="0">
              <a:solidFill>
                <a:schemeClr val="accent2"/>
              </a:solidFill>
              <a:latin typeface="Calibri"/>
              <a:ea typeface="Calibri"/>
              <a:cs typeface="Calibri"/>
            </a:endParaRPr>
          </a:p>
          <a:p>
            <a:pPr marL="10320" lvl="0" algn="just" rtl="1">
              <a:lnSpc>
                <a:spcPct val="150000"/>
              </a:lnSpc>
              <a:spcBef>
                <a:spcPts val="81"/>
              </a:spcBef>
            </a:pPr>
            <a:endParaRPr lang="ar-SA" dirty="0">
              <a:solidFill>
                <a:srgbClr val="896749"/>
              </a:solidFill>
              <a:latin typeface="DIN Next LT Arabic Medium" panose="020B0603020203050203" pitchFamily="34" charset="-78"/>
              <a:cs typeface="DIN Next LT Arabic Medium" panose="020B0603020203050203" pitchFamily="34" charset="-78"/>
            </a:endParaRPr>
          </a:p>
          <a:p>
            <a:pPr marL="10320" lvl="0" algn="just" rtl="1">
              <a:lnSpc>
                <a:spcPct val="150000"/>
              </a:lnSpc>
              <a:spcBef>
                <a:spcPts val="81"/>
              </a:spcBef>
            </a:pPr>
            <a:endParaRPr lang="ar-SA"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6" name="Picture 5">
            <a:extLst>
              <a:ext uri="{FF2B5EF4-FFF2-40B4-BE49-F238E27FC236}">
                <a16:creationId xmlns:a16="http://schemas.microsoft.com/office/drawing/2014/main" id="{31844CB0-6F7B-817E-36BA-869EE9C42178}"/>
              </a:ext>
            </a:extLst>
          </p:cNvPr>
          <p:cNvPicPr>
            <a:picLocks noChangeAspect="1"/>
          </p:cNvPicPr>
          <p:nvPr/>
        </p:nvPicPr>
        <p:blipFill>
          <a:blip r:embed="rId2"/>
          <a:stretch>
            <a:fillRect/>
          </a:stretch>
        </p:blipFill>
        <p:spPr>
          <a:xfrm>
            <a:off x="2209652" y="2638352"/>
            <a:ext cx="7732295" cy="3736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56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7C45-84CB-D064-7362-95E3E4479511}"/>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ECF722EB-2390-941C-E11C-F482FE7E433A}"/>
              </a:ext>
            </a:extLst>
          </p:cNvPr>
          <p:cNvSpPr>
            <a:spLocks noGrp="1"/>
          </p:cNvSpPr>
          <p:nvPr>
            <p:ph type="body" sz="quarter" idx="11"/>
          </p:nvPr>
        </p:nvSpPr>
        <p:spPr/>
        <p:txBody>
          <a:bodyPr/>
          <a:lstStyle/>
          <a:p>
            <a:pPr marL="0" indent="0" algn="ctr" defTabSz="914400" rtl="0" eaLnBrk="1" latinLnBrk="0" hangingPunct="1">
              <a:lnSpc>
                <a:spcPct val="90000"/>
              </a:lnSpc>
              <a:spcBef>
                <a:spcPct val="0"/>
              </a:spcBef>
              <a:buFont typeface="Arial" panose="020B0604020202020204" pitchFamily="34" charset="0"/>
              <a:buNone/>
            </a:pPr>
            <a:r>
              <a:rPr lang="ar-SA" dirty="0"/>
              <a:t>5</a:t>
            </a:r>
            <a:endParaRPr lang="en-SA" dirty="0"/>
          </a:p>
        </p:txBody>
      </p:sp>
      <p:sp>
        <p:nvSpPr>
          <p:cNvPr id="33" name="Title 32">
            <a:extLst>
              <a:ext uri="{FF2B5EF4-FFF2-40B4-BE49-F238E27FC236}">
                <a16:creationId xmlns:a16="http://schemas.microsoft.com/office/drawing/2014/main" id="{099E52BB-BE03-7C87-90BF-4ABA88457569}"/>
              </a:ext>
            </a:extLst>
          </p:cNvPr>
          <p:cNvSpPr>
            <a:spLocks noGrp="1"/>
          </p:cNvSpPr>
          <p:nvPr>
            <p:ph type="title"/>
          </p:nvPr>
        </p:nvSpPr>
        <p:spPr/>
        <p:txBody>
          <a:bodyPr/>
          <a:lstStyle/>
          <a:p>
            <a:r>
              <a:rPr lang="ar-SA" dirty="0"/>
              <a:t>لوحة القيادة</a:t>
            </a:r>
            <a:endParaRPr lang="en-US" dirty="0"/>
          </a:p>
        </p:txBody>
      </p:sp>
    </p:spTree>
    <p:extLst>
      <p:ext uri="{BB962C8B-B14F-4D97-AF65-F5344CB8AC3E}">
        <p14:creationId xmlns:p14="http://schemas.microsoft.com/office/powerpoint/2010/main" val="55771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F2496-E69A-42FB-EE8C-2E0F7866CD5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ACFC41-7076-7FB2-3B43-FF754B71842B}"/>
              </a:ext>
            </a:extLst>
          </p:cNvPr>
          <p:cNvSpPr>
            <a:spLocks noGrp="1"/>
          </p:cNvSpPr>
          <p:nvPr>
            <p:ph type="sldNum" sz="quarter" idx="12"/>
          </p:nvPr>
        </p:nvSpPr>
        <p:spPr/>
        <p:txBody>
          <a:bodyPr/>
          <a:lstStyle/>
          <a:p>
            <a:fld id="{FCDCFF1D-EB6E-49E0-BA24-931F5B1EA64D}" type="slidenum">
              <a:rPr lang="ar-SA" smtClean="0"/>
              <a:pPr/>
              <a:t>14</a:t>
            </a:fld>
            <a:endParaRPr lang="ar-SA" dirty="0"/>
          </a:p>
        </p:txBody>
      </p:sp>
      <p:sp>
        <p:nvSpPr>
          <p:cNvPr id="3" name="Title 2">
            <a:extLst>
              <a:ext uri="{FF2B5EF4-FFF2-40B4-BE49-F238E27FC236}">
                <a16:creationId xmlns:a16="http://schemas.microsoft.com/office/drawing/2014/main" id="{D158AB60-7537-F10C-3C0E-417F7B9984CD}"/>
              </a:ext>
            </a:extLst>
          </p:cNvPr>
          <p:cNvSpPr>
            <a:spLocks noGrp="1"/>
          </p:cNvSpPr>
          <p:nvPr>
            <p:ph type="title"/>
          </p:nvPr>
        </p:nvSpPr>
        <p:spPr/>
        <p:txBody>
          <a:bodyPr/>
          <a:lstStyle/>
          <a:p>
            <a:r>
              <a:rPr lang="ar-EG" sz="2400" dirty="0"/>
              <a:t>لوحة القيادة</a:t>
            </a:r>
            <a:endParaRPr lang="en-US" sz="2400" dirty="0"/>
          </a:p>
        </p:txBody>
      </p:sp>
      <p:sp>
        <p:nvSpPr>
          <p:cNvPr id="5" name="TextBox 4">
            <a:extLst>
              <a:ext uri="{FF2B5EF4-FFF2-40B4-BE49-F238E27FC236}">
                <a16:creationId xmlns:a16="http://schemas.microsoft.com/office/drawing/2014/main" id="{E435534B-EFAF-BABB-BE32-0C381ACC8DDE}"/>
              </a:ext>
            </a:extLst>
          </p:cNvPr>
          <p:cNvSpPr txBox="1"/>
          <p:nvPr/>
        </p:nvSpPr>
        <p:spPr>
          <a:xfrm>
            <a:off x="150126" y="915540"/>
            <a:ext cx="11797231" cy="1557093"/>
          </a:xfrm>
          <a:prstGeom prst="rect">
            <a:avLst/>
          </a:prstGeom>
          <a:noFill/>
        </p:spPr>
        <p:txBody>
          <a:bodyPr wrap="square">
            <a:spAutoFit/>
          </a:bodyPr>
          <a:lstStyle/>
          <a:p>
            <a:pPr algn="r" rtl="1">
              <a:lnSpc>
                <a:spcPct val="150000"/>
              </a:lnSpc>
              <a:spcBef>
                <a:spcPts val="81"/>
              </a:spcBef>
              <a:buClr>
                <a:schemeClr val="dk1"/>
              </a:buClr>
              <a:buSzPts val="1800"/>
            </a:pPr>
            <a:r>
              <a:rPr lang="ar-EG" sz="1600" b="1" dirty="0">
                <a:solidFill>
                  <a:schemeClr val="accent2"/>
                </a:solidFill>
                <a:latin typeface="Calibri"/>
                <a:ea typeface="Calibri"/>
                <a:cs typeface="Calibri"/>
              </a:rPr>
              <a:t>تقدّم لوحة القيادة في نظام الديوان لإدارة اللجان رؤية شاملة ومركّزة حول أداء اللجان والمهام والتكليفات داخل الجهة، بحيث تمكّن الإدارة والقيادات من متابعة مؤشرات الأداء الرئيسية بشكل سريع وفعّال.</a:t>
            </a:r>
            <a:endParaRPr lang="en-US" sz="1600" b="1" dirty="0">
              <a:solidFill>
                <a:schemeClr val="accent2"/>
              </a:solidFill>
              <a:latin typeface="Calibri"/>
              <a:ea typeface="Calibri"/>
              <a:cs typeface="Calibri"/>
            </a:endParaRPr>
          </a:p>
          <a:p>
            <a:pPr marL="342900" indent="-342900" algn="r" rtl="1">
              <a:lnSpc>
                <a:spcPct val="150000"/>
              </a:lnSpc>
              <a:spcBef>
                <a:spcPts val="81"/>
              </a:spcBef>
              <a:buClr>
                <a:schemeClr val="dk1"/>
              </a:buClr>
              <a:buSzPts val="1800"/>
              <a:buFont typeface="+mj-lt"/>
              <a:buAutoNum type="arabicPeriod"/>
            </a:pPr>
            <a:r>
              <a:rPr lang="ar-EG" sz="1600" b="1" dirty="0">
                <a:solidFill>
                  <a:schemeClr val="accent2"/>
                </a:solidFill>
                <a:latin typeface="Calibri"/>
                <a:ea typeface="Calibri"/>
                <a:cs typeface="Calibri"/>
              </a:rPr>
              <a:t>بطاقة المؤشر</a:t>
            </a:r>
          </a:p>
          <a:p>
            <a:pPr marL="342900" indent="-342900" algn="r" rtl="1">
              <a:lnSpc>
                <a:spcPct val="150000"/>
              </a:lnSpc>
              <a:spcBef>
                <a:spcPts val="81"/>
              </a:spcBef>
              <a:buClr>
                <a:schemeClr val="dk1"/>
              </a:buClr>
              <a:buSzPts val="1800"/>
              <a:buFont typeface="+mj-lt"/>
              <a:buAutoNum type="arabicPeriod"/>
            </a:pPr>
            <a:r>
              <a:rPr lang="ar-EG" sz="1600" b="1" dirty="0">
                <a:solidFill>
                  <a:schemeClr val="accent2"/>
                </a:solidFill>
                <a:latin typeface="Calibri"/>
                <a:ea typeface="Calibri"/>
                <a:cs typeface="Calibri"/>
              </a:rPr>
              <a:t>وتستخدم اللوحة دلالات لونية واضحة تسهّل فهم مستوى الأداء في نظرة واحدة، مما يجعلها نقطة انطلاق فعّالة لمتابعة أعمال اللجان بشكل يومي..</a:t>
            </a:r>
          </a:p>
        </p:txBody>
      </p:sp>
      <p:pic>
        <p:nvPicPr>
          <p:cNvPr id="6" name="Picture 5">
            <a:extLst>
              <a:ext uri="{FF2B5EF4-FFF2-40B4-BE49-F238E27FC236}">
                <a16:creationId xmlns:a16="http://schemas.microsoft.com/office/drawing/2014/main" id="{24F66814-5AD1-1FF5-DBB8-32790C9C2307}"/>
              </a:ext>
            </a:extLst>
          </p:cNvPr>
          <p:cNvPicPr>
            <a:picLocks noChangeAspect="1"/>
          </p:cNvPicPr>
          <p:nvPr/>
        </p:nvPicPr>
        <p:blipFill>
          <a:blip r:embed="rId2"/>
          <a:stretch>
            <a:fillRect/>
          </a:stretch>
        </p:blipFill>
        <p:spPr>
          <a:xfrm>
            <a:off x="2382253" y="2677263"/>
            <a:ext cx="7028372" cy="3416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597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7C45-84CB-D064-7362-95E3E4479511}"/>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ECF722EB-2390-941C-E11C-F482FE7E433A}"/>
              </a:ext>
            </a:extLst>
          </p:cNvPr>
          <p:cNvSpPr>
            <a:spLocks noGrp="1"/>
          </p:cNvSpPr>
          <p:nvPr>
            <p:ph type="body" sz="quarter" idx="11"/>
          </p:nvPr>
        </p:nvSpPr>
        <p:spPr/>
        <p:txBody>
          <a:bodyPr/>
          <a:lstStyle/>
          <a:p>
            <a:pPr rtl="0"/>
            <a:r>
              <a:rPr lang="ar-SA" dirty="0"/>
              <a:t>6</a:t>
            </a:r>
          </a:p>
        </p:txBody>
      </p:sp>
      <p:sp>
        <p:nvSpPr>
          <p:cNvPr id="33" name="Title 32">
            <a:extLst>
              <a:ext uri="{FF2B5EF4-FFF2-40B4-BE49-F238E27FC236}">
                <a16:creationId xmlns:a16="http://schemas.microsoft.com/office/drawing/2014/main" id="{099E52BB-BE03-7C87-90BF-4ABA88457569}"/>
              </a:ext>
            </a:extLst>
          </p:cNvPr>
          <p:cNvSpPr>
            <a:spLocks noGrp="1"/>
          </p:cNvSpPr>
          <p:nvPr>
            <p:ph type="title"/>
          </p:nvPr>
        </p:nvSpPr>
        <p:spPr/>
        <p:txBody>
          <a:bodyPr/>
          <a:lstStyle/>
          <a:p>
            <a:r>
              <a:rPr lang="ar-EG" dirty="0"/>
              <a:t>صفحة </a:t>
            </a:r>
            <a:r>
              <a:rPr lang="ar-SA" dirty="0"/>
              <a:t>اللجان</a:t>
            </a:r>
            <a:endParaRPr lang="en-US" dirty="0"/>
          </a:p>
        </p:txBody>
      </p:sp>
    </p:spTree>
    <p:extLst>
      <p:ext uri="{BB962C8B-B14F-4D97-AF65-F5344CB8AC3E}">
        <p14:creationId xmlns:p14="http://schemas.microsoft.com/office/powerpoint/2010/main" val="280580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FC58-8B3D-B186-4093-42C8B91047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2F71D-CCD0-434C-115A-30DB2620C1DF}"/>
              </a:ext>
            </a:extLst>
          </p:cNvPr>
          <p:cNvSpPr>
            <a:spLocks noGrp="1"/>
          </p:cNvSpPr>
          <p:nvPr>
            <p:ph type="sldNum" sz="quarter" idx="12"/>
          </p:nvPr>
        </p:nvSpPr>
        <p:spPr/>
        <p:txBody>
          <a:bodyPr/>
          <a:lstStyle/>
          <a:p>
            <a:fld id="{FCDCFF1D-EB6E-49E0-BA24-931F5B1EA64D}" type="slidenum">
              <a:rPr lang="ar-SA" smtClean="0"/>
              <a:pPr/>
              <a:t>16</a:t>
            </a:fld>
            <a:endParaRPr lang="ar-SA" dirty="0"/>
          </a:p>
        </p:txBody>
      </p:sp>
      <p:sp>
        <p:nvSpPr>
          <p:cNvPr id="3" name="Title 2">
            <a:extLst>
              <a:ext uri="{FF2B5EF4-FFF2-40B4-BE49-F238E27FC236}">
                <a16:creationId xmlns:a16="http://schemas.microsoft.com/office/drawing/2014/main" id="{DAD0C4BB-F7B1-C328-04ED-9593EEC34DC8}"/>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CB5EF640-CF17-3561-EE66-EDB137EF0BD1}"/>
              </a:ext>
            </a:extLst>
          </p:cNvPr>
          <p:cNvSpPr txBox="1"/>
          <p:nvPr/>
        </p:nvSpPr>
        <p:spPr>
          <a:xfrm>
            <a:off x="228601" y="894671"/>
            <a:ext cx="11618495" cy="2780185"/>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تعرض صفحة اللجان جميع اللجان الداخلية والمحلية مع إتاحة أدوات التحكم الأساسية لإنشاء لجنة جديدة، البحث، الفرز، واستعراض مؤشرات عدد الأعضاء، الأمناء، الرؤساء، وحالة اللجان. </a:t>
            </a:r>
            <a:endParaRPr lang="en-US" sz="1400" b="1" dirty="0">
              <a:solidFill>
                <a:schemeClr val="accent2"/>
              </a:solidFill>
              <a:latin typeface="Calibri"/>
              <a:ea typeface="Calibri"/>
              <a:cs typeface="Calibri"/>
            </a:endParaRPr>
          </a:p>
          <a:p>
            <a:pPr algn="r" rtl="1">
              <a:lnSpc>
                <a:spcPct val="150000"/>
              </a:lnSpc>
              <a:spcBef>
                <a:spcPts val="81"/>
              </a:spcBef>
              <a:buClr>
                <a:schemeClr val="dk1"/>
              </a:buClr>
              <a:buSzPts val="1800"/>
            </a:pPr>
            <a:r>
              <a:rPr lang="ar-SA" sz="1600" b="1" dirty="0"/>
              <a:t>أهم مكوّنات الصفحة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زر لجنة جديدة مع خيارين:</a:t>
            </a:r>
            <a:r>
              <a:rPr lang="en-US" sz="1400" b="1" dirty="0">
                <a:solidFill>
                  <a:schemeClr val="accent2"/>
                </a:solidFill>
                <a:latin typeface="Calibri"/>
                <a:ea typeface="Calibri"/>
                <a:cs typeface="Calibri"/>
              </a:rPr>
              <a:t> </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داخلية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محلية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لوحة معلومات </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تقويم لعرض الاجتماعات القادمة والسابقة.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بطاقة معلومات تفصيلية لأي لجنة يتم اختيارها</a:t>
            </a:r>
          </a:p>
        </p:txBody>
      </p:sp>
      <p:pic>
        <p:nvPicPr>
          <p:cNvPr id="5" name="Picture 4">
            <a:extLst>
              <a:ext uri="{FF2B5EF4-FFF2-40B4-BE49-F238E27FC236}">
                <a16:creationId xmlns:a16="http://schemas.microsoft.com/office/drawing/2014/main" id="{D9A69AB0-A26F-DBDB-D645-83E63FF2A2C4}"/>
              </a:ext>
            </a:extLst>
          </p:cNvPr>
          <p:cNvPicPr>
            <a:picLocks noChangeAspect="1"/>
          </p:cNvPicPr>
          <p:nvPr/>
        </p:nvPicPr>
        <p:blipFill>
          <a:blip r:embed="rId2"/>
          <a:stretch>
            <a:fillRect/>
          </a:stretch>
        </p:blipFill>
        <p:spPr>
          <a:xfrm>
            <a:off x="614947" y="2669151"/>
            <a:ext cx="7740316" cy="3727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166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0AF77-848D-7862-B643-F858FF2F442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92187-1E2E-A970-3E23-A826E9E9A826}"/>
              </a:ext>
            </a:extLst>
          </p:cNvPr>
          <p:cNvSpPr>
            <a:spLocks noGrp="1"/>
          </p:cNvSpPr>
          <p:nvPr>
            <p:ph type="sldNum" sz="quarter" idx="12"/>
          </p:nvPr>
        </p:nvSpPr>
        <p:spPr/>
        <p:txBody>
          <a:bodyPr/>
          <a:lstStyle/>
          <a:p>
            <a:fld id="{FCDCFF1D-EB6E-49E0-BA24-931F5B1EA64D}" type="slidenum">
              <a:rPr lang="ar-SA" smtClean="0"/>
              <a:pPr/>
              <a:t>17</a:t>
            </a:fld>
            <a:endParaRPr lang="ar-SA" dirty="0"/>
          </a:p>
        </p:txBody>
      </p:sp>
      <p:sp>
        <p:nvSpPr>
          <p:cNvPr id="3" name="Title 2">
            <a:extLst>
              <a:ext uri="{FF2B5EF4-FFF2-40B4-BE49-F238E27FC236}">
                <a16:creationId xmlns:a16="http://schemas.microsoft.com/office/drawing/2014/main" id="{4BAED2DD-587A-D335-35A2-EA433AB476A4}"/>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71F22F78-66D3-9508-BB13-6D1C7B11BE36}"/>
              </a:ext>
            </a:extLst>
          </p:cNvPr>
          <p:cNvSpPr txBox="1"/>
          <p:nvPr/>
        </p:nvSpPr>
        <p:spPr>
          <a:xfrm>
            <a:off x="8630653" y="894671"/>
            <a:ext cx="3216443" cy="4757649"/>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خطوات إنشاء لجنة من النظام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الضغط</a:t>
            </a:r>
            <a:r>
              <a:rPr lang="en-US" sz="1400" b="1" dirty="0">
                <a:solidFill>
                  <a:schemeClr val="accent2"/>
                </a:solidFill>
                <a:latin typeface="Calibri"/>
                <a:ea typeface="Calibri"/>
                <a:cs typeface="Calibri"/>
              </a:rPr>
              <a:t> </a:t>
            </a:r>
            <a:r>
              <a:rPr lang="ar-SA" sz="1400" b="1" dirty="0">
                <a:solidFill>
                  <a:schemeClr val="accent2"/>
                </a:solidFill>
                <a:latin typeface="Calibri"/>
                <a:ea typeface="Calibri"/>
                <a:cs typeface="Calibri"/>
              </a:rPr>
              <a:t>على زر لجنة جديدة مع خيارين:</a:t>
            </a:r>
            <a:r>
              <a:rPr lang="en-US" sz="1400" b="1" dirty="0">
                <a:solidFill>
                  <a:schemeClr val="accent2"/>
                </a:solidFill>
                <a:latin typeface="Calibri"/>
                <a:ea typeface="Calibri"/>
                <a:cs typeface="Calibri"/>
              </a:rPr>
              <a:t> </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داخلية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محلية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تعبئة بيانات اللجنة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الانتقال إلى تبويب الأعضاء وإضافة الأدوار الأساسية:</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رئيس اللجنة (إجباري)</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أمين اللجنة (إجباري)</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ويمكن إضافة أعضاء آخرين حسب الحاجة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رفع المرفقات المطلوبة في قسم "الوثائق الداعمة" —جميع المرفقات إجبارية </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حفظ بيانات اللجنة عبر زر حفظ.</a:t>
            </a:r>
          </a:p>
        </p:txBody>
      </p:sp>
      <p:pic>
        <p:nvPicPr>
          <p:cNvPr id="8" name="Picture 7">
            <a:extLst>
              <a:ext uri="{FF2B5EF4-FFF2-40B4-BE49-F238E27FC236}">
                <a16:creationId xmlns:a16="http://schemas.microsoft.com/office/drawing/2014/main" id="{B27F3FB1-619D-C0C8-94BB-BE94298DB6CC}"/>
              </a:ext>
            </a:extLst>
          </p:cNvPr>
          <p:cNvPicPr>
            <a:picLocks noChangeAspect="1"/>
          </p:cNvPicPr>
          <p:nvPr/>
        </p:nvPicPr>
        <p:blipFill>
          <a:blip r:embed="rId2"/>
          <a:stretch>
            <a:fillRect/>
          </a:stretch>
        </p:blipFill>
        <p:spPr>
          <a:xfrm>
            <a:off x="810126" y="2650320"/>
            <a:ext cx="7636042" cy="3662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666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B8C04-83AA-E8D7-F644-740834C4A4F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92D685-0DB8-D25A-99C1-EA9F4B0BEB72}"/>
              </a:ext>
            </a:extLst>
          </p:cNvPr>
          <p:cNvSpPr>
            <a:spLocks noGrp="1"/>
          </p:cNvSpPr>
          <p:nvPr>
            <p:ph type="sldNum" sz="quarter" idx="12"/>
          </p:nvPr>
        </p:nvSpPr>
        <p:spPr/>
        <p:txBody>
          <a:bodyPr/>
          <a:lstStyle/>
          <a:p>
            <a:fld id="{FCDCFF1D-EB6E-49E0-BA24-931F5B1EA64D}" type="slidenum">
              <a:rPr lang="ar-SA" smtClean="0"/>
              <a:pPr/>
              <a:t>18</a:t>
            </a:fld>
            <a:endParaRPr lang="ar-SA" dirty="0"/>
          </a:p>
        </p:txBody>
      </p:sp>
      <p:sp>
        <p:nvSpPr>
          <p:cNvPr id="3" name="Title 2">
            <a:extLst>
              <a:ext uri="{FF2B5EF4-FFF2-40B4-BE49-F238E27FC236}">
                <a16:creationId xmlns:a16="http://schemas.microsoft.com/office/drawing/2014/main" id="{9A1ADDC9-4CB4-2F57-7DFF-03267E983700}"/>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200CE11D-8330-033B-1F5C-93E821317E2E}"/>
              </a:ext>
            </a:extLst>
          </p:cNvPr>
          <p:cNvSpPr txBox="1"/>
          <p:nvPr/>
        </p:nvSpPr>
        <p:spPr>
          <a:xfrm>
            <a:off x="1443789" y="894671"/>
            <a:ext cx="10403307" cy="3116174"/>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أي بطاقة لجنة من صفحة اللجان، يتم فتح صفحة تفاصيل اللجنة، والتي تُظهر ملخصًا شاملًا لبياناتها في اللوحة الجانبية: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التبويبات الرئيسية داخل صفحة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بيانات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الأعضاء</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القرارات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المهام</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التكليفات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الوثائق</a:t>
            </a:r>
          </a:p>
        </p:txBody>
      </p:sp>
      <p:pic>
        <p:nvPicPr>
          <p:cNvPr id="5" name="Picture 4">
            <a:extLst>
              <a:ext uri="{FF2B5EF4-FFF2-40B4-BE49-F238E27FC236}">
                <a16:creationId xmlns:a16="http://schemas.microsoft.com/office/drawing/2014/main" id="{665D6F00-5514-2EE3-62FE-DB4AA3950721}"/>
              </a:ext>
            </a:extLst>
          </p:cNvPr>
          <p:cNvPicPr>
            <a:picLocks noChangeAspect="1"/>
          </p:cNvPicPr>
          <p:nvPr/>
        </p:nvPicPr>
        <p:blipFill>
          <a:blip r:embed="rId2"/>
          <a:stretch>
            <a:fillRect/>
          </a:stretch>
        </p:blipFill>
        <p:spPr>
          <a:xfrm>
            <a:off x="1443789" y="2452758"/>
            <a:ext cx="8377986" cy="4019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2564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2C710-03AD-4ADB-8E38-DABE80C7E8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DD86E-1C90-A25F-01F9-B0B2039CA3A5}"/>
              </a:ext>
            </a:extLst>
          </p:cNvPr>
          <p:cNvSpPr>
            <a:spLocks noGrp="1"/>
          </p:cNvSpPr>
          <p:nvPr>
            <p:ph type="sldNum" sz="quarter" idx="12"/>
          </p:nvPr>
        </p:nvSpPr>
        <p:spPr/>
        <p:txBody>
          <a:bodyPr/>
          <a:lstStyle/>
          <a:p>
            <a:fld id="{FCDCFF1D-EB6E-49E0-BA24-931F5B1EA64D}" type="slidenum">
              <a:rPr lang="ar-SA" smtClean="0"/>
              <a:pPr/>
              <a:t>19</a:t>
            </a:fld>
            <a:endParaRPr lang="ar-SA" dirty="0"/>
          </a:p>
        </p:txBody>
      </p:sp>
      <p:sp>
        <p:nvSpPr>
          <p:cNvPr id="3" name="Title 2">
            <a:extLst>
              <a:ext uri="{FF2B5EF4-FFF2-40B4-BE49-F238E27FC236}">
                <a16:creationId xmlns:a16="http://schemas.microsoft.com/office/drawing/2014/main" id="{6180324B-6113-37FF-C7D0-32359436CD4F}"/>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B285142A-B3AF-19DB-247A-9C54E0D5ACBA}"/>
              </a:ext>
            </a:extLst>
          </p:cNvPr>
          <p:cNvSpPr txBox="1"/>
          <p:nvPr/>
        </p:nvSpPr>
        <p:spPr>
          <a:xfrm>
            <a:off x="817857" y="894671"/>
            <a:ext cx="11029240" cy="210820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الأعضاء</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 جميع أعضاء اللجنة وأدوارهم.</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يجب وجود على الأقل:</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رئيس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أمين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يمكن إضافة أعضاء جدد وتحديد دور كل عضو عن طريق زر تعديل اللجنة.</a:t>
            </a:r>
          </a:p>
        </p:txBody>
      </p:sp>
      <p:pic>
        <p:nvPicPr>
          <p:cNvPr id="6" name="Picture 5">
            <a:extLst>
              <a:ext uri="{FF2B5EF4-FFF2-40B4-BE49-F238E27FC236}">
                <a16:creationId xmlns:a16="http://schemas.microsoft.com/office/drawing/2014/main" id="{6EF847FC-954C-8B52-6410-F26AE2211A21}"/>
              </a:ext>
            </a:extLst>
          </p:cNvPr>
          <p:cNvPicPr>
            <a:picLocks noChangeAspect="1"/>
          </p:cNvPicPr>
          <p:nvPr/>
        </p:nvPicPr>
        <p:blipFill>
          <a:blip r:embed="rId2"/>
          <a:stretch>
            <a:fillRect/>
          </a:stretch>
        </p:blipFill>
        <p:spPr>
          <a:xfrm>
            <a:off x="2709965" y="3002877"/>
            <a:ext cx="7477625" cy="3593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41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296A3D-D5E2-1CCF-3157-9B3033D65CF1}"/>
              </a:ext>
            </a:extLst>
          </p:cNvPr>
          <p:cNvSpPr>
            <a:spLocks noGrp="1"/>
          </p:cNvSpPr>
          <p:nvPr>
            <p:ph type="body" sz="quarter" idx="10"/>
          </p:nvPr>
        </p:nvSpPr>
        <p:spPr/>
        <p:txBody>
          <a:bodyPr/>
          <a:lstStyle/>
          <a:p>
            <a:r>
              <a:rPr lang="ar-SA" dirty="0"/>
              <a:t>المقدمة</a:t>
            </a:r>
            <a:endParaRPr lang="en-SA" dirty="0"/>
          </a:p>
        </p:txBody>
      </p:sp>
      <p:sp>
        <p:nvSpPr>
          <p:cNvPr id="3" name="Text Placeholder 2">
            <a:extLst>
              <a:ext uri="{FF2B5EF4-FFF2-40B4-BE49-F238E27FC236}">
                <a16:creationId xmlns:a16="http://schemas.microsoft.com/office/drawing/2014/main" id="{CC7AD1EE-65A8-847B-70CF-FD0D933252E5}"/>
              </a:ext>
            </a:extLst>
          </p:cNvPr>
          <p:cNvSpPr>
            <a:spLocks noGrp="1"/>
          </p:cNvSpPr>
          <p:nvPr>
            <p:ph type="body" sz="quarter" idx="11"/>
          </p:nvPr>
        </p:nvSpPr>
        <p:spPr/>
        <p:txBody>
          <a:bodyPr/>
          <a:lstStyle/>
          <a:p>
            <a:r>
              <a:rPr lang="ar-SA" dirty="0"/>
              <a:t>1</a:t>
            </a:r>
            <a:endParaRPr lang="en-SA" dirty="0"/>
          </a:p>
        </p:txBody>
      </p:sp>
      <p:sp>
        <p:nvSpPr>
          <p:cNvPr id="4" name="Text Placeholder 3">
            <a:extLst>
              <a:ext uri="{FF2B5EF4-FFF2-40B4-BE49-F238E27FC236}">
                <a16:creationId xmlns:a16="http://schemas.microsoft.com/office/drawing/2014/main" id="{4BC91232-3A78-36CA-EB10-681D205CFE9B}"/>
              </a:ext>
            </a:extLst>
          </p:cNvPr>
          <p:cNvSpPr>
            <a:spLocks noGrp="1"/>
          </p:cNvSpPr>
          <p:nvPr>
            <p:ph type="body" sz="quarter" idx="12"/>
          </p:nvPr>
        </p:nvSpPr>
        <p:spPr/>
        <p:txBody>
          <a:bodyPr/>
          <a:lstStyle/>
          <a:p>
            <a:r>
              <a:rPr lang="ar-SA" dirty="0"/>
              <a:t>الهوية البصرية</a:t>
            </a:r>
            <a:endParaRPr lang="en-SA" dirty="0"/>
          </a:p>
        </p:txBody>
      </p:sp>
      <p:sp>
        <p:nvSpPr>
          <p:cNvPr id="5" name="Text Placeholder 4">
            <a:extLst>
              <a:ext uri="{FF2B5EF4-FFF2-40B4-BE49-F238E27FC236}">
                <a16:creationId xmlns:a16="http://schemas.microsoft.com/office/drawing/2014/main" id="{76961637-7524-1444-A706-F1449F585C99}"/>
              </a:ext>
            </a:extLst>
          </p:cNvPr>
          <p:cNvSpPr>
            <a:spLocks noGrp="1"/>
          </p:cNvSpPr>
          <p:nvPr>
            <p:ph type="body" sz="quarter" idx="13"/>
          </p:nvPr>
        </p:nvSpPr>
        <p:spPr/>
        <p:txBody>
          <a:bodyPr/>
          <a:lstStyle/>
          <a:p>
            <a:r>
              <a:rPr lang="ar-SA" dirty="0"/>
              <a:t>2</a:t>
            </a:r>
            <a:endParaRPr lang="en-SA" dirty="0"/>
          </a:p>
        </p:txBody>
      </p:sp>
      <p:sp>
        <p:nvSpPr>
          <p:cNvPr id="6" name="Text Placeholder 5">
            <a:extLst>
              <a:ext uri="{FF2B5EF4-FFF2-40B4-BE49-F238E27FC236}">
                <a16:creationId xmlns:a16="http://schemas.microsoft.com/office/drawing/2014/main" id="{B7197922-E36F-E7C4-2030-78579D399F7C}"/>
              </a:ext>
            </a:extLst>
          </p:cNvPr>
          <p:cNvSpPr>
            <a:spLocks noGrp="1"/>
          </p:cNvSpPr>
          <p:nvPr>
            <p:ph type="body" sz="quarter" idx="14"/>
          </p:nvPr>
        </p:nvSpPr>
        <p:spPr/>
        <p:txBody>
          <a:bodyPr/>
          <a:lstStyle/>
          <a:p>
            <a:r>
              <a:rPr lang="ar-SA" dirty="0">
                <a:latin typeface="TheSans-Bold" panose="020B0803040302020203" pitchFamily="34" charset="-78"/>
                <a:cs typeface="TheSans-Bold" panose="020B0803040302020203" pitchFamily="34" charset="-78"/>
              </a:rPr>
              <a:t>الصفحة الرئيسية</a:t>
            </a:r>
            <a:endParaRPr lang="en-SA" dirty="0"/>
          </a:p>
        </p:txBody>
      </p:sp>
      <p:sp>
        <p:nvSpPr>
          <p:cNvPr id="7" name="Text Placeholder 6">
            <a:extLst>
              <a:ext uri="{FF2B5EF4-FFF2-40B4-BE49-F238E27FC236}">
                <a16:creationId xmlns:a16="http://schemas.microsoft.com/office/drawing/2014/main" id="{5FA14A17-E181-143C-2769-FA8EE1927B6D}"/>
              </a:ext>
            </a:extLst>
          </p:cNvPr>
          <p:cNvSpPr>
            <a:spLocks noGrp="1"/>
          </p:cNvSpPr>
          <p:nvPr>
            <p:ph type="body" sz="quarter" idx="15"/>
          </p:nvPr>
        </p:nvSpPr>
        <p:spPr/>
        <p:txBody>
          <a:bodyPr/>
          <a:lstStyle/>
          <a:p>
            <a:r>
              <a:rPr lang="ar-SA" dirty="0"/>
              <a:t>3</a:t>
            </a:r>
            <a:endParaRPr lang="en-SA" dirty="0"/>
          </a:p>
        </p:txBody>
      </p:sp>
      <p:sp>
        <p:nvSpPr>
          <p:cNvPr id="8" name="Text Placeholder 7">
            <a:extLst>
              <a:ext uri="{FF2B5EF4-FFF2-40B4-BE49-F238E27FC236}">
                <a16:creationId xmlns:a16="http://schemas.microsoft.com/office/drawing/2014/main" id="{93EDE893-C0E8-11E9-6978-1904D7B1F107}"/>
              </a:ext>
            </a:extLst>
          </p:cNvPr>
          <p:cNvSpPr>
            <a:spLocks noGrp="1"/>
          </p:cNvSpPr>
          <p:nvPr>
            <p:ph type="body" sz="quarter" idx="16"/>
          </p:nvPr>
        </p:nvSpPr>
        <p:spPr/>
        <p:txBody>
          <a:bodyPr/>
          <a:lstStyle/>
          <a:p>
            <a:r>
              <a:rPr lang="ar-SA" dirty="0">
                <a:latin typeface="TheSans-Bold" panose="020B0803040302020203" pitchFamily="34" charset="-78"/>
                <a:cs typeface="TheSans-Bold" panose="020B0803040302020203" pitchFamily="34" charset="-78"/>
              </a:rPr>
              <a:t>الصفحة الرئيسية</a:t>
            </a:r>
            <a:endParaRPr lang="ar-SA" dirty="0"/>
          </a:p>
        </p:txBody>
      </p:sp>
      <p:sp>
        <p:nvSpPr>
          <p:cNvPr id="9" name="Text Placeholder 8">
            <a:extLst>
              <a:ext uri="{FF2B5EF4-FFF2-40B4-BE49-F238E27FC236}">
                <a16:creationId xmlns:a16="http://schemas.microsoft.com/office/drawing/2014/main" id="{19967D2F-7B3D-C1CF-E18D-8EB9494015EA}"/>
              </a:ext>
            </a:extLst>
          </p:cNvPr>
          <p:cNvSpPr>
            <a:spLocks noGrp="1"/>
          </p:cNvSpPr>
          <p:nvPr>
            <p:ph type="body" sz="quarter" idx="17"/>
          </p:nvPr>
        </p:nvSpPr>
        <p:spPr/>
        <p:txBody>
          <a:bodyPr/>
          <a:lstStyle/>
          <a:p>
            <a:r>
              <a:rPr lang="ar-SA" dirty="0"/>
              <a:t>4</a:t>
            </a:r>
            <a:endParaRPr lang="en-SA" dirty="0"/>
          </a:p>
        </p:txBody>
      </p:sp>
      <p:sp>
        <p:nvSpPr>
          <p:cNvPr id="10" name="Text Placeholder 9">
            <a:extLst>
              <a:ext uri="{FF2B5EF4-FFF2-40B4-BE49-F238E27FC236}">
                <a16:creationId xmlns:a16="http://schemas.microsoft.com/office/drawing/2014/main" id="{61590F81-E7D2-ACD0-CD81-6D914A13E022}"/>
              </a:ext>
            </a:extLst>
          </p:cNvPr>
          <p:cNvSpPr>
            <a:spLocks noGrp="1"/>
          </p:cNvSpPr>
          <p:nvPr>
            <p:ph type="body" sz="quarter" idx="18"/>
          </p:nvPr>
        </p:nvSpPr>
        <p:spPr/>
        <p:txBody>
          <a:bodyPr/>
          <a:lstStyle/>
          <a:p>
            <a:r>
              <a:rPr lang="ar-EG" dirty="0"/>
              <a:t>لوحة القيادة</a:t>
            </a:r>
            <a:endParaRPr lang="ar-SA" dirty="0"/>
          </a:p>
        </p:txBody>
      </p:sp>
      <p:sp>
        <p:nvSpPr>
          <p:cNvPr id="11" name="Text Placeholder 10">
            <a:extLst>
              <a:ext uri="{FF2B5EF4-FFF2-40B4-BE49-F238E27FC236}">
                <a16:creationId xmlns:a16="http://schemas.microsoft.com/office/drawing/2014/main" id="{079EE6F8-4129-F93C-03B2-3F6E40F84FA2}"/>
              </a:ext>
            </a:extLst>
          </p:cNvPr>
          <p:cNvSpPr>
            <a:spLocks noGrp="1"/>
          </p:cNvSpPr>
          <p:nvPr>
            <p:ph type="body" sz="quarter" idx="19"/>
          </p:nvPr>
        </p:nvSpPr>
        <p:spPr/>
        <p:txBody>
          <a:bodyPr/>
          <a:lstStyle/>
          <a:p>
            <a:r>
              <a:rPr lang="ar-SA" dirty="0"/>
              <a:t>5</a:t>
            </a:r>
            <a:endParaRPr lang="en-SA" dirty="0"/>
          </a:p>
        </p:txBody>
      </p:sp>
      <p:sp>
        <p:nvSpPr>
          <p:cNvPr id="12" name="Text Placeholder 11">
            <a:extLst>
              <a:ext uri="{FF2B5EF4-FFF2-40B4-BE49-F238E27FC236}">
                <a16:creationId xmlns:a16="http://schemas.microsoft.com/office/drawing/2014/main" id="{43532DF5-D3C9-16E6-6C82-FB741A943E79}"/>
              </a:ext>
            </a:extLst>
          </p:cNvPr>
          <p:cNvSpPr>
            <a:spLocks noGrp="1"/>
          </p:cNvSpPr>
          <p:nvPr>
            <p:ph type="body" sz="quarter" idx="20"/>
          </p:nvPr>
        </p:nvSpPr>
        <p:spPr/>
        <p:txBody>
          <a:bodyPr/>
          <a:lstStyle/>
          <a:p>
            <a:r>
              <a:rPr lang="ar-EG" dirty="0"/>
              <a:t>صفحة اللجان</a:t>
            </a:r>
            <a:endParaRPr lang="ar-SA" dirty="0"/>
          </a:p>
        </p:txBody>
      </p:sp>
      <p:sp>
        <p:nvSpPr>
          <p:cNvPr id="13" name="Text Placeholder 12">
            <a:extLst>
              <a:ext uri="{FF2B5EF4-FFF2-40B4-BE49-F238E27FC236}">
                <a16:creationId xmlns:a16="http://schemas.microsoft.com/office/drawing/2014/main" id="{004E4DFA-A5D9-BA91-DC5A-A78A411A87AF}"/>
              </a:ext>
            </a:extLst>
          </p:cNvPr>
          <p:cNvSpPr>
            <a:spLocks noGrp="1"/>
          </p:cNvSpPr>
          <p:nvPr>
            <p:ph type="body" sz="quarter" idx="21"/>
          </p:nvPr>
        </p:nvSpPr>
        <p:spPr/>
        <p:txBody>
          <a:bodyPr/>
          <a:lstStyle/>
          <a:p>
            <a:r>
              <a:rPr lang="ar-SA" dirty="0"/>
              <a:t>6</a:t>
            </a:r>
            <a:endParaRPr lang="en-SA" dirty="0"/>
          </a:p>
        </p:txBody>
      </p:sp>
      <p:sp>
        <p:nvSpPr>
          <p:cNvPr id="14" name="Text Placeholder 12">
            <a:extLst>
              <a:ext uri="{FF2B5EF4-FFF2-40B4-BE49-F238E27FC236}">
                <a16:creationId xmlns:a16="http://schemas.microsoft.com/office/drawing/2014/main" id="{98699AB5-5EE0-7184-26CB-4828AC54D4F7}"/>
              </a:ext>
            </a:extLst>
          </p:cNvPr>
          <p:cNvSpPr txBox="1">
            <a:spLocks/>
          </p:cNvSpPr>
          <p:nvPr/>
        </p:nvSpPr>
        <p:spPr>
          <a:xfrm>
            <a:off x="10772127" y="4699102"/>
            <a:ext cx="691393"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t>7</a:t>
            </a:r>
          </a:p>
        </p:txBody>
      </p:sp>
      <p:sp>
        <p:nvSpPr>
          <p:cNvPr id="15" name="Text Placeholder 7">
            <a:extLst>
              <a:ext uri="{FF2B5EF4-FFF2-40B4-BE49-F238E27FC236}">
                <a16:creationId xmlns:a16="http://schemas.microsoft.com/office/drawing/2014/main" id="{42DA309A-AD96-7C97-D5BE-81233A0A57FE}"/>
              </a:ext>
            </a:extLst>
          </p:cNvPr>
          <p:cNvSpPr txBox="1">
            <a:spLocks/>
          </p:cNvSpPr>
          <p:nvPr/>
        </p:nvSpPr>
        <p:spPr>
          <a:xfrm>
            <a:off x="8028927" y="4699102"/>
            <a:ext cx="2743200"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latin typeface="TheSans-Bold" panose="020B0803040302020203" pitchFamily="34" charset="-78"/>
                <a:cs typeface="TheSans-Bold" panose="020B0803040302020203" pitchFamily="34" charset="-78"/>
              </a:rPr>
              <a:t>صفحة الاجتماعات</a:t>
            </a:r>
            <a:endParaRPr lang="ar-SA" dirty="0"/>
          </a:p>
        </p:txBody>
      </p:sp>
      <p:sp>
        <p:nvSpPr>
          <p:cNvPr id="19" name="Text Placeholder 3">
            <a:extLst>
              <a:ext uri="{FF2B5EF4-FFF2-40B4-BE49-F238E27FC236}">
                <a16:creationId xmlns:a16="http://schemas.microsoft.com/office/drawing/2014/main" id="{D2A50A2A-7001-BD31-2C16-B021150216E2}"/>
              </a:ext>
            </a:extLst>
          </p:cNvPr>
          <p:cNvSpPr txBox="1">
            <a:spLocks/>
          </p:cNvSpPr>
          <p:nvPr/>
        </p:nvSpPr>
        <p:spPr>
          <a:xfrm>
            <a:off x="4255674" y="4699102"/>
            <a:ext cx="2743200"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EG" dirty="0"/>
              <a:t>شاشة الأعضاء</a:t>
            </a:r>
            <a:endParaRPr lang="ar-SA" dirty="0"/>
          </a:p>
        </p:txBody>
      </p:sp>
      <p:sp>
        <p:nvSpPr>
          <p:cNvPr id="20" name="Text Placeholder 4">
            <a:extLst>
              <a:ext uri="{FF2B5EF4-FFF2-40B4-BE49-F238E27FC236}">
                <a16:creationId xmlns:a16="http://schemas.microsoft.com/office/drawing/2014/main" id="{A73C7578-4678-804D-F48A-806D3C2F429A}"/>
              </a:ext>
            </a:extLst>
          </p:cNvPr>
          <p:cNvSpPr txBox="1">
            <a:spLocks/>
          </p:cNvSpPr>
          <p:nvPr/>
        </p:nvSpPr>
        <p:spPr>
          <a:xfrm>
            <a:off x="7084317" y="4699102"/>
            <a:ext cx="691393"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t>8</a:t>
            </a:r>
          </a:p>
        </p:txBody>
      </p:sp>
      <p:sp>
        <p:nvSpPr>
          <p:cNvPr id="21" name="Text Placeholder 6">
            <a:extLst>
              <a:ext uri="{FF2B5EF4-FFF2-40B4-BE49-F238E27FC236}">
                <a16:creationId xmlns:a16="http://schemas.microsoft.com/office/drawing/2014/main" id="{289B941E-C3D8-C0E4-62CC-255FD7DA21A9}"/>
              </a:ext>
            </a:extLst>
          </p:cNvPr>
          <p:cNvSpPr txBox="1">
            <a:spLocks/>
          </p:cNvSpPr>
          <p:nvPr/>
        </p:nvSpPr>
        <p:spPr>
          <a:xfrm>
            <a:off x="3475812" y="4699102"/>
            <a:ext cx="691393"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t>9</a:t>
            </a:r>
          </a:p>
        </p:txBody>
      </p:sp>
      <p:sp>
        <p:nvSpPr>
          <p:cNvPr id="25" name="Text Placeholder 11">
            <a:extLst>
              <a:ext uri="{FF2B5EF4-FFF2-40B4-BE49-F238E27FC236}">
                <a16:creationId xmlns:a16="http://schemas.microsoft.com/office/drawing/2014/main" id="{BA87431E-5C89-BA12-4856-5C35E6FC8898}"/>
              </a:ext>
            </a:extLst>
          </p:cNvPr>
          <p:cNvSpPr txBox="1">
            <a:spLocks/>
          </p:cNvSpPr>
          <p:nvPr/>
        </p:nvSpPr>
        <p:spPr>
          <a:xfrm>
            <a:off x="688378" y="4699102"/>
            <a:ext cx="2743200"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t>مركز التعاميم</a:t>
            </a:r>
          </a:p>
        </p:txBody>
      </p:sp>
      <p:sp>
        <p:nvSpPr>
          <p:cNvPr id="26" name="Text Placeholder 12">
            <a:extLst>
              <a:ext uri="{FF2B5EF4-FFF2-40B4-BE49-F238E27FC236}">
                <a16:creationId xmlns:a16="http://schemas.microsoft.com/office/drawing/2014/main" id="{FBF7E0B4-F122-0FD1-C65A-964A178637F6}"/>
              </a:ext>
            </a:extLst>
          </p:cNvPr>
          <p:cNvSpPr txBox="1">
            <a:spLocks/>
          </p:cNvSpPr>
          <p:nvPr/>
        </p:nvSpPr>
        <p:spPr>
          <a:xfrm>
            <a:off x="10675875" y="5797986"/>
            <a:ext cx="1150183"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t>10</a:t>
            </a:r>
            <a:endParaRPr lang="ar-SA" dirty="0"/>
          </a:p>
        </p:txBody>
      </p:sp>
      <p:sp>
        <p:nvSpPr>
          <p:cNvPr id="27" name="Text Placeholder 7">
            <a:extLst>
              <a:ext uri="{FF2B5EF4-FFF2-40B4-BE49-F238E27FC236}">
                <a16:creationId xmlns:a16="http://schemas.microsoft.com/office/drawing/2014/main" id="{BBC88F23-E0FC-EAA6-A57F-F42AAADCBCCF}"/>
              </a:ext>
            </a:extLst>
          </p:cNvPr>
          <p:cNvSpPr txBox="1">
            <a:spLocks/>
          </p:cNvSpPr>
          <p:nvPr/>
        </p:nvSpPr>
        <p:spPr>
          <a:xfrm>
            <a:off x="7988822" y="5797986"/>
            <a:ext cx="2743200"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a:t>لوحة الأداء التنفيذية</a:t>
            </a:r>
            <a:endParaRPr lang="ar-SA" dirty="0"/>
          </a:p>
        </p:txBody>
      </p:sp>
      <p:sp>
        <p:nvSpPr>
          <p:cNvPr id="16" name="Text Placeholder 12">
            <a:extLst>
              <a:ext uri="{FF2B5EF4-FFF2-40B4-BE49-F238E27FC236}">
                <a16:creationId xmlns:a16="http://schemas.microsoft.com/office/drawing/2014/main" id="{9376D212-D370-2708-C5DF-39AAEEBDFBCF}"/>
              </a:ext>
            </a:extLst>
          </p:cNvPr>
          <p:cNvSpPr txBox="1">
            <a:spLocks/>
          </p:cNvSpPr>
          <p:nvPr/>
        </p:nvSpPr>
        <p:spPr>
          <a:xfrm>
            <a:off x="6787540" y="5808646"/>
            <a:ext cx="1150183"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6600" b="1" i="0" kern="1200" dirty="0">
                <a:ln>
                  <a:noFill/>
                </a:ln>
                <a:solidFill>
                  <a:srgbClr val="02735E"/>
                </a:solidFill>
                <a:latin typeface="Effra Trial" panose="020B0503020203020204" pitchFamily="34" charset="0"/>
                <a:ea typeface="+mj-ea"/>
                <a:cs typeface="Effra Trial"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t>1</a:t>
            </a:r>
            <a:r>
              <a:rPr lang="en-US" dirty="0"/>
              <a:t>1</a:t>
            </a:r>
            <a:endParaRPr lang="ar-SA" dirty="0"/>
          </a:p>
        </p:txBody>
      </p:sp>
      <p:sp>
        <p:nvSpPr>
          <p:cNvPr id="17" name="Text Placeholder 7">
            <a:extLst>
              <a:ext uri="{FF2B5EF4-FFF2-40B4-BE49-F238E27FC236}">
                <a16:creationId xmlns:a16="http://schemas.microsoft.com/office/drawing/2014/main" id="{E25F72DE-FE48-504E-8F23-0C1FBF9E1F36}"/>
              </a:ext>
            </a:extLst>
          </p:cNvPr>
          <p:cNvSpPr txBox="1">
            <a:spLocks/>
          </p:cNvSpPr>
          <p:nvPr/>
        </p:nvSpPr>
        <p:spPr>
          <a:xfrm>
            <a:off x="4100487" y="5808646"/>
            <a:ext cx="2743200" cy="576868"/>
          </a:xfrm>
          <a:prstGeom prst="rect">
            <a:avLst/>
          </a:prstGeom>
        </p:spPr>
        <p:txBody>
          <a:bodyPr anchor="ctr"/>
          <a:lstStyle>
            <a:lvl1pPr marL="0" indent="0" algn="r" defTabSz="914400" rtl="1" eaLnBrk="1" latinLnBrk="0" hangingPunct="1">
              <a:lnSpc>
                <a:spcPct val="90000"/>
              </a:lnSpc>
              <a:spcBef>
                <a:spcPct val="0"/>
              </a:spcBef>
              <a:buFont typeface="Arial" panose="020B0604020202020204" pitchFamily="34" charset="0"/>
              <a:buNone/>
              <a:defRPr lang="en-SA" sz="2000" b="1" i="0" kern="1200" dirty="0">
                <a:solidFill>
                  <a:schemeClr val="bg1"/>
                </a:solidFill>
                <a:latin typeface="Effra Trial SemiBold" panose="020B0503020203020204" pitchFamily="34" charset="0"/>
                <a:ea typeface="+mj-ea"/>
                <a:cs typeface="Effra Trial SemiBold" panose="020B0503020203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a:t>الادوار</a:t>
            </a:r>
          </a:p>
        </p:txBody>
      </p:sp>
    </p:spTree>
    <p:extLst>
      <p:ext uri="{BB962C8B-B14F-4D97-AF65-F5344CB8AC3E}">
        <p14:creationId xmlns:p14="http://schemas.microsoft.com/office/powerpoint/2010/main" val="5852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83E8D-B950-4751-C097-BCC6850CAB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7E694-A61F-76C5-80AD-8A5CCBD9634B}"/>
              </a:ext>
            </a:extLst>
          </p:cNvPr>
          <p:cNvSpPr>
            <a:spLocks noGrp="1"/>
          </p:cNvSpPr>
          <p:nvPr>
            <p:ph type="sldNum" sz="quarter" idx="12"/>
          </p:nvPr>
        </p:nvSpPr>
        <p:spPr/>
        <p:txBody>
          <a:bodyPr/>
          <a:lstStyle/>
          <a:p>
            <a:fld id="{FCDCFF1D-EB6E-49E0-BA24-931F5B1EA64D}" type="slidenum">
              <a:rPr lang="ar-SA" smtClean="0"/>
              <a:pPr/>
              <a:t>20</a:t>
            </a:fld>
            <a:endParaRPr lang="ar-SA" dirty="0"/>
          </a:p>
        </p:txBody>
      </p:sp>
      <p:sp>
        <p:nvSpPr>
          <p:cNvPr id="3" name="Title 2">
            <a:extLst>
              <a:ext uri="{FF2B5EF4-FFF2-40B4-BE49-F238E27FC236}">
                <a16:creationId xmlns:a16="http://schemas.microsoft.com/office/drawing/2014/main" id="{3C180EF3-3299-80F6-EB94-AF2AD81123DF}"/>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DE62F648-2D58-2624-FC0C-91DD062A27FB}"/>
              </a:ext>
            </a:extLst>
          </p:cNvPr>
          <p:cNvSpPr txBox="1"/>
          <p:nvPr/>
        </p:nvSpPr>
        <p:spPr>
          <a:xfrm>
            <a:off x="817857" y="894671"/>
            <a:ext cx="11029240" cy="177221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الاجتماعات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القادمة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السابقة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اجتماع جديد وتحديد التاريخ، الوقت، الملخص، والجهة المسؤولة.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D34687D0-934F-5704-EA17-2AC48FA97367}"/>
              </a:ext>
            </a:extLst>
          </p:cNvPr>
          <p:cNvPicPr>
            <a:picLocks noChangeAspect="1"/>
          </p:cNvPicPr>
          <p:nvPr/>
        </p:nvPicPr>
        <p:blipFill>
          <a:blip r:embed="rId2"/>
          <a:stretch>
            <a:fillRect/>
          </a:stretch>
        </p:blipFill>
        <p:spPr>
          <a:xfrm>
            <a:off x="2518462" y="2666887"/>
            <a:ext cx="7860632" cy="3769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386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35B1-601C-A13F-24EA-03947B21E72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BBC965-AF72-3A81-BA1B-1FD07E58303E}"/>
              </a:ext>
            </a:extLst>
          </p:cNvPr>
          <p:cNvSpPr>
            <a:spLocks noGrp="1"/>
          </p:cNvSpPr>
          <p:nvPr>
            <p:ph type="sldNum" sz="quarter" idx="12"/>
          </p:nvPr>
        </p:nvSpPr>
        <p:spPr/>
        <p:txBody>
          <a:bodyPr/>
          <a:lstStyle/>
          <a:p>
            <a:fld id="{FCDCFF1D-EB6E-49E0-BA24-931F5B1EA64D}" type="slidenum">
              <a:rPr lang="ar-SA" smtClean="0"/>
              <a:pPr/>
              <a:t>21</a:t>
            </a:fld>
            <a:endParaRPr lang="ar-SA" dirty="0"/>
          </a:p>
        </p:txBody>
      </p:sp>
      <p:sp>
        <p:nvSpPr>
          <p:cNvPr id="3" name="Title 2">
            <a:extLst>
              <a:ext uri="{FF2B5EF4-FFF2-40B4-BE49-F238E27FC236}">
                <a16:creationId xmlns:a16="http://schemas.microsoft.com/office/drawing/2014/main" id="{0FC238BD-802B-EC5F-4310-8C18CFF877C6}"/>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07A1E381-E04B-6487-1B5F-4379F0B236E3}"/>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القرارات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يسجّل القرارات الصادرة عن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لكل قرار: المسؤول – تاريخ الإنشاء – الإلزامية – الإجراءات.</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قرار جديد.</a:t>
            </a:r>
            <a:endParaRPr lang="en-US" sz="1400" b="1" dirty="0">
              <a:solidFill>
                <a:schemeClr val="accent2"/>
              </a:solidFill>
              <a:latin typeface="Calibri"/>
              <a:ea typeface="Calibri"/>
              <a:cs typeface="Calibri"/>
            </a:endParaRPr>
          </a:p>
        </p:txBody>
      </p:sp>
      <p:pic>
        <p:nvPicPr>
          <p:cNvPr id="6" name="Picture 5">
            <a:extLst>
              <a:ext uri="{FF2B5EF4-FFF2-40B4-BE49-F238E27FC236}">
                <a16:creationId xmlns:a16="http://schemas.microsoft.com/office/drawing/2014/main" id="{5D4F8CF9-307C-9EAB-B0EF-938B8886CEB8}"/>
              </a:ext>
            </a:extLst>
          </p:cNvPr>
          <p:cNvPicPr>
            <a:picLocks noChangeAspect="1"/>
          </p:cNvPicPr>
          <p:nvPr/>
        </p:nvPicPr>
        <p:blipFill>
          <a:blip r:embed="rId2"/>
          <a:stretch>
            <a:fillRect/>
          </a:stretch>
        </p:blipFill>
        <p:spPr>
          <a:xfrm>
            <a:off x="2522477" y="2666887"/>
            <a:ext cx="7620000" cy="3673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0834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48B3C-2FC1-CB7C-22C2-3A8562FE57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63539-F168-0023-F7AD-FE6A1B9018A0}"/>
              </a:ext>
            </a:extLst>
          </p:cNvPr>
          <p:cNvSpPr>
            <a:spLocks noGrp="1"/>
          </p:cNvSpPr>
          <p:nvPr>
            <p:ph type="sldNum" sz="quarter" idx="12"/>
          </p:nvPr>
        </p:nvSpPr>
        <p:spPr/>
        <p:txBody>
          <a:bodyPr/>
          <a:lstStyle/>
          <a:p>
            <a:fld id="{FCDCFF1D-EB6E-49E0-BA24-931F5B1EA64D}" type="slidenum">
              <a:rPr lang="ar-SA" smtClean="0"/>
              <a:pPr/>
              <a:t>22</a:t>
            </a:fld>
            <a:endParaRPr lang="ar-SA" dirty="0"/>
          </a:p>
        </p:txBody>
      </p:sp>
      <p:sp>
        <p:nvSpPr>
          <p:cNvPr id="3" name="Title 2">
            <a:extLst>
              <a:ext uri="{FF2B5EF4-FFF2-40B4-BE49-F238E27FC236}">
                <a16:creationId xmlns:a16="http://schemas.microsoft.com/office/drawing/2014/main" id="{4BAD2B65-E287-0993-AB87-D87CB488B6E3}"/>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9649A3C5-5F90-1B8E-D50D-8C30A79DFF89}"/>
              </a:ext>
            </a:extLst>
          </p:cNvPr>
          <p:cNvSpPr txBox="1"/>
          <p:nvPr/>
        </p:nvSpPr>
        <p:spPr>
          <a:xfrm>
            <a:off x="817857" y="894671"/>
            <a:ext cx="11029240" cy="1969770"/>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الدخول إلى صفحة اللجنة والضغط على تبويب القرارات، يتيح النظام للمستخدم ما يلي:</a:t>
            </a:r>
            <a:endParaRPr lang="en-US" sz="1600" b="1" dirty="0"/>
          </a:p>
          <a:p>
            <a:pPr algn="r" rtl="1">
              <a:buFont typeface="Arial" panose="020B0604020202020204" pitchFamily="34" charset="0"/>
              <a:buChar char="•"/>
            </a:pPr>
            <a:r>
              <a:rPr lang="ar-SA" sz="1400" dirty="0">
                <a:solidFill>
                  <a:schemeClr val="tx2"/>
                </a:solidFill>
              </a:rPr>
              <a:t>عرض جميع القرارات الصادرة عن اللجنة.</a:t>
            </a:r>
          </a:p>
          <a:p>
            <a:pPr algn="r" rtl="1">
              <a:buFont typeface="Arial" panose="020B0604020202020204" pitchFamily="34" charset="0"/>
              <a:buChar char="•"/>
            </a:pPr>
            <a:r>
              <a:rPr lang="ar-SA" sz="1400" dirty="0">
                <a:solidFill>
                  <a:schemeClr val="tx2"/>
                </a:solidFill>
              </a:rPr>
              <a:t>الاطلاع على تفاصيل كل قرار، وتشمل:</a:t>
            </a:r>
          </a:p>
          <a:p>
            <a:pPr marL="742950" lvl="1" indent="-285750" algn="r" rtl="1">
              <a:buFont typeface="Arial" panose="020B0604020202020204" pitchFamily="34" charset="0"/>
              <a:buChar char="•"/>
            </a:pPr>
            <a:r>
              <a:rPr lang="ar-SA" sz="1400" dirty="0">
                <a:solidFill>
                  <a:schemeClr val="tx2"/>
                </a:solidFill>
              </a:rPr>
              <a:t>المسؤول عن القرار</a:t>
            </a:r>
          </a:p>
          <a:p>
            <a:pPr marL="742950" lvl="1" indent="-285750" algn="r" rtl="1">
              <a:buFont typeface="Arial" panose="020B0604020202020204" pitchFamily="34" charset="0"/>
              <a:buChar char="•"/>
            </a:pPr>
            <a:r>
              <a:rPr lang="ar-SA" sz="1400" dirty="0">
                <a:solidFill>
                  <a:schemeClr val="tx2"/>
                </a:solidFill>
              </a:rPr>
              <a:t>تاريخ الإنشاء</a:t>
            </a:r>
          </a:p>
          <a:p>
            <a:pPr marL="742950" lvl="1" indent="-285750" algn="r" rtl="1">
              <a:buFont typeface="Arial" panose="020B0604020202020204" pitchFamily="34" charset="0"/>
              <a:buChar char="•"/>
            </a:pPr>
            <a:r>
              <a:rPr lang="ar-SA" sz="1400" dirty="0">
                <a:solidFill>
                  <a:schemeClr val="tx2"/>
                </a:solidFill>
              </a:rPr>
              <a:t>الإلزامية</a:t>
            </a:r>
          </a:p>
          <a:p>
            <a:pPr marL="742950" lvl="1" indent="-285750" algn="r" rtl="1">
              <a:buFont typeface="Arial" panose="020B0604020202020204" pitchFamily="34" charset="0"/>
              <a:buChar char="•"/>
            </a:pPr>
            <a:r>
              <a:rPr lang="ar-SA" sz="1400" dirty="0">
                <a:solidFill>
                  <a:schemeClr val="tx2"/>
                </a:solidFill>
              </a:rPr>
              <a:t>الإجراءات المرتبطة بالقرار</a:t>
            </a:r>
          </a:p>
          <a:p>
            <a:pPr algn="r" rtl="1">
              <a:buNone/>
            </a:pPr>
            <a:r>
              <a:rPr lang="ar-SA" sz="1400" dirty="0">
                <a:solidFill>
                  <a:schemeClr val="tx2"/>
                </a:solidFill>
              </a:rPr>
              <a:t>كما يتيح التبويب إمكانية </a:t>
            </a:r>
            <a:r>
              <a:rPr lang="ar-SA" sz="1400" b="1" dirty="0">
                <a:solidFill>
                  <a:schemeClr val="tx2"/>
                </a:solidFill>
              </a:rPr>
              <a:t>إضافة قرار جديد</a:t>
            </a:r>
            <a:r>
              <a:rPr lang="ar-SA" sz="1400" dirty="0">
                <a:solidFill>
                  <a:schemeClr val="tx2"/>
                </a:solidFill>
              </a:rPr>
              <a:t> من خلال زر مخصص لذلك.</a:t>
            </a:r>
          </a:p>
        </p:txBody>
      </p:sp>
      <p:pic>
        <p:nvPicPr>
          <p:cNvPr id="5" name="Picture 4" descr="A screenshot of a computer&#10;&#10;AI-generated content may be incorrect.">
            <a:extLst>
              <a:ext uri="{FF2B5EF4-FFF2-40B4-BE49-F238E27FC236}">
                <a16:creationId xmlns:a16="http://schemas.microsoft.com/office/drawing/2014/main" id="{F022FC6C-D2DB-5308-D81F-794D02034ED4}"/>
              </a:ext>
            </a:extLst>
          </p:cNvPr>
          <p:cNvPicPr>
            <a:picLocks noChangeAspect="1"/>
          </p:cNvPicPr>
          <p:nvPr/>
        </p:nvPicPr>
        <p:blipFill>
          <a:blip r:embed="rId2"/>
          <a:stretch>
            <a:fillRect/>
          </a:stretch>
        </p:blipFill>
        <p:spPr>
          <a:xfrm>
            <a:off x="1764632" y="2997166"/>
            <a:ext cx="7531768" cy="3443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64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FB6F2-FB8E-EEC6-70D4-0FF1AD3622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24CA9-B060-0DB0-5D8B-CCEA785EE8D8}"/>
              </a:ext>
            </a:extLst>
          </p:cNvPr>
          <p:cNvSpPr>
            <a:spLocks noGrp="1"/>
          </p:cNvSpPr>
          <p:nvPr>
            <p:ph type="sldNum" sz="quarter" idx="12"/>
          </p:nvPr>
        </p:nvSpPr>
        <p:spPr/>
        <p:txBody>
          <a:bodyPr/>
          <a:lstStyle/>
          <a:p>
            <a:fld id="{FCDCFF1D-EB6E-49E0-BA24-931F5B1EA64D}" type="slidenum">
              <a:rPr lang="ar-SA" smtClean="0"/>
              <a:pPr/>
              <a:t>23</a:t>
            </a:fld>
            <a:endParaRPr lang="ar-SA" dirty="0"/>
          </a:p>
        </p:txBody>
      </p:sp>
      <p:sp>
        <p:nvSpPr>
          <p:cNvPr id="3" name="Title 2">
            <a:extLst>
              <a:ext uri="{FF2B5EF4-FFF2-40B4-BE49-F238E27FC236}">
                <a16:creationId xmlns:a16="http://schemas.microsoft.com/office/drawing/2014/main" id="{CE011ABC-2157-0077-BB3C-C0F315906D1A}"/>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73B952CE-53BE-6F49-B807-03AB4A37761C}"/>
              </a:ext>
            </a:extLst>
          </p:cNvPr>
          <p:cNvSpPr txBox="1"/>
          <p:nvPr/>
        </p:nvSpPr>
        <p:spPr>
          <a:xfrm>
            <a:off x="817857" y="894671"/>
            <a:ext cx="11029240" cy="1100238"/>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المهام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لكل مهمة: القطاع – المسؤول – حالة المهمة – الأهمية – التواريخ المستهدفة.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مهمة جديدة.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27D05C73-8057-F03D-E0B6-E51686B5BD8C}"/>
              </a:ext>
            </a:extLst>
          </p:cNvPr>
          <p:cNvPicPr>
            <a:picLocks noChangeAspect="1"/>
          </p:cNvPicPr>
          <p:nvPr/>
        </p:nvPicPr>
        <p:blipFill>
          <a:blip r:embed="rId2"/>
          <a:stretch>
            <a:fillRect/>
          </a:stretch>
        </p:blipFill>
        <p:spPr>
          <a:xfrm>
            <a:off x="2254785" y="2654910"/>
            <a:ext cx="7682429" cy="3709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74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8636-860B-4DB7-9656-4D67728166B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EF6B55-A39C-6E56-11A9-3F95CCE580C5}"/>
              </a:ext>
            </a:extLst>
          </p:cNvPr>
          <p:cNvSpPr>
            <a:spLocks noGrp="1"/>
          </p:cNvSpPr>
          <p:nvPr>
            <p:ph type="sldNum" sz="quarter" idx="12"/>
          </p:nvPr>
        </p:nvSpPr>
        <p:spPr/>
        <p:txBody>
          <a:bodyPr/>
          <a:lstStyle/>
          <a:p>
            <a:fld id="{FCDCFF1D-EB6E-49E0-BA24-931F5B1EA64D}" type="slidenum">
              <a:rPr lang="ar-SA" smtClean="0"/>
              <a:pPr/>
              <a:t>24</a:t>
            </a:fld>
            <a:endParaRPr lang="ar-SA" dirty="0"/>
          </a:p>
        </p:txBody>
      </p:sp>
      <p:sp>
        <p:nvSpPr>
          <p:cNvPr id="3" name="Title 2">
            <a:extLst>
              <a:ext uri="{FF2B5EF4-FFF2-40B4-BE49-F238E27FC236}">
                <a16:creationId xmlns:a16="http://schemas.microsoft.com/office/drawing/2014/main" id="{7E8EEF6F-2A3E-5A6E-36C3-1DCEB66CD2E3}"/>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868808D6-6FEC-DDD7-C3BC-B7C122FAA1F1}"/>
              </a:ext>
            </a:extLst>
          </p:cNvPr>
          <p:cNvSpPr txBox="1"/>
          <p:nvPr/>
        </p:nvSpPr>
        <p:spPr>
          <a:xfrm>
            <a:off x="817857" y="894671"/>
            <a:ext cx="11029240" cy="177221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المهام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تُستخدم شاشة المهام لعرض ومتابعة جميع المهام المرتبطة باللجنة.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مهمة جديدة.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عند الضغط على (+ مهمة جديدة)، يتم فتح نموذج إضافة مهمة.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endParaRPr lang="en-US" sz="1400" b="1" dirty="0">
              <a:solidFill>
                <a:schemeClr val="accent2"/>
              </a:solidFill>
              <a:latin typeface="Calibri"/>
              <a:ea typeface="Calibri"/>
              <a:cs typeface="Calibri"/>
            </a:endParaRPr>
          </a:p>
        </p:txBody>
      </p:sp>
      <p:pic>
        <p:nvPicPr>
          <p:cNvPr id="9" name="Picture 8" descr="A screenshot of a computer">
            <a:extLst>
              <a:ext uri="{FF2B5EF4-FFF2-40B4-BE49-F238E27FC236}">
                <a16:creationId xmlns:a16="http://schemas.microsoft.com/office/drawing/2014/main" id="{BB5E843D-3269-A5A5-5003-01AE79A13181}"/>
              </a:ext>
            </a:extLst>
          </p:cNvPr>
          <p:cNvPicPr>
            <a:picLocks noChangeAspect="1"/>
          </p:cNvPicPr>
          <p:nvPr/>
        </p:nvPicPr>
        <p:blipFill>
          <a:blip r:embed="rId2"/>
          <a:stretch>
            <a:fillRect/>
          </a:stretch>
        </p:blipFill>
        <p:spPr>
          <a:xfrm>
            <a:off x="1828800" y="2466173"/>
            <a:ext cx="8205537" cy="3745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36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8A025-2EB3-26A1-21E6-99064AAD1F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B378AB-D5A8-C287-E4A5-4210100D630B}"/>
              </a:ext>
            </a:extLst>
          </p:cNvPr>
          <p:cNvSpPr>
            <a:spLocks noGrp="1"/>
          </p:cNvSpPr>
          <p:nvPr>
            <p:ph type="sldNum" sz="quarter" idx="12"/>
          </p:nvPr>
        </p:nvSpPr>
        <p:spPr/>
        <p:txBody>
          <a:bodyPr/>
          <a:lstStyle/>
          <a:p>
            <a:fld id="{FCDCFF1D-EB6E-49E0-BA24-931F5B1EA64D}" type="slidenum">
              <a:rPr lang="ar-SA" smtClean="0"/>
              <a:pPr/>
              <a:t>25</a:t>
            </a:fld>
            <a:endParaRPr lang="ar-SA" dirty="0"/>
          </a:p>
        </p:txBody>
      </p:sp>
      <p:sp>
        <p:nvSpPr>
          <p:cNvPr id="3" name="Title 2">
            <a:extLst>
              <a:ext uri="{FF2B5EF4-FFF2-40B4-BE49-F238E27FC236}">
                <a16:creationId xmlns:a16="http://schemas.microsoft.com/office/drawing/2014/main" id="{59056923-2F42-DD26-5784-A6987F59D3C6}"/>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498E6E5B-EB8A-7542-C138-EF1D04194B14}"/>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التكليفات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مهام موجّهة من الإدارة العليا أو جهات مرتبطة.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تحتوي على: المكلفين – القطاع – حالة التكليف – درجة الأهمية – التواريخ.</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تكليف جديد.</a:t>
            </a:r>
            <a:endParaRPr lang="en-US" sz="1400" b="1" dirty="0">
              <a:solidFill>
                <a:schemeClr val="accent2"/>
              </a:solidFill>
              <a:latin typeface="Calibri"/>
              <a:ea typeface="Calibri"/>
              <a:cs typeface="Calibri"/>
            </a:endParaRPr>
          </a:p>
        </p:txBody>
      </p:sp>
      <p:pic>
        <p:nvPicPr>
          <p:cNvPr id="10" name="Picture 9">
            <a:extLst>
              <a:ext uri="{FF2B5EF4-FFF2-40B4-BE49-F238E27FC236}">
                <a16:creationId xmlns:a16="http://schemas.microsoft.com/office/drawing/2014/main" id="{ACB7AEEF-B248-4CA5-FC52-B52997CB082E}"/>
              </a:ext>
            </a:extLst>
          </p:cNvPr>
          <p:cNvPicPr>
            <a:picLocks noChangeAspect="1"/>
          </p:cNvPicPr>
          <p:nvPr/>
        </p:nvPicPr>
        <p:blipFill>
          <a:blip r:embed="rId2"/>
          <a:stretch>
            <a:fillRect/>
          </a:stretch>
        </p:blipFill>
        <p:spPr>
          <a:xfrm>
            <a:off x="2053389" y="2579164"/>
            <a:ext cx="8085221" cy="3895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4697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F509-4F17-92B9-1095-A419811A62D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87006-FACA-6F10-A4EB-AFD753B41AAD}"/>
              </a:ext>
            </a:extLst>
          </p:cNvPr>
          <p:cNvSpPr>
            <a:spLocks noGrp="1"/>
          </p:cNvSpPr>
          <p:nvPr>
            <p:ph type="sldNum" sz="quarter" idx="12"/>
          </p:nvPr>
        </p:nvSpPr>
        <p:spPr/>
        <p:txBody>
          <a:bodyPr/>
          <a:lstStyle/>
          <a:p>
            <a:fld id="{FCDCFF1D-EB6E-49E0-BA24-931F5B1EA64D}" type="slidenum">
              <a:rPr lang="ar-SA" smtClean="0"/>
              <a:pPr/>
              <a:t>26</a:t>
            </a:fld>
            <a:endParaRPr lang="ar-SA" dirty="0"/>
          </a:p>
        </p:txBody>
      </p:sp>
      <p:sp>
        <p:nvSpPr>
          <p:cNvPr id="3" name="Title 2">
            <a:extLst>
              <a:ext uri="{FF2B5EF4-FFF2-40B4-BE49-F238E27FC236}">
                <a16:creationId xmlns:a16="http://schemas.microsoft.com/office/drawing/2014/main" id="{653F265C-F27C-0B9D-43A0-1DBAC25D825E}"/>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A1424E6D-F054-3A8C-25DA-FFFBF2A0DF8C}"/>
              </a:ext>
            </a:extLst>
          </p:cNvPr>
          <p:cNvSpPr txBox="1"/>
          <p:nvPr/>
        </p:nvSpPr>
        <p:spPr>
          <a:xfrm>
            <a:off x="817857" y="894671"/>
            <a:ext cx="11029240" cy="1323439"/>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اختيار إضافة تكليف جديد، يظهر نموذج إنشاء التكليف.</a:t>
            </a:r>
            <a:endParaRPr lang="en-US" sz="1600" b="1" dirty="0"/>
          </a:p>
          <a:p>
            <a:pPr algn="r" rtl="1"/>
            <a:r>
              <a:rPr lang="ar-SA" sz="1400" b="1" dirty="0">
                <a:solidFill>
                  <a:schemeClr val="tx2"/>
                </a:solidFill>
              </a:rPr>
              <a:t>خطوات الإنشاء:</a:t>
            </a:r>
            <a:endParaRPr lang="ar-SA" sz="1400" dirty="0">
              <a:solidFill>
                <a:schemeClr val="tx2"/>
              </a:solidFill>
            </a:endParaRPr>
          </a:p>
          <a:p>
            <a:pPr algn="r" rtl="1"/>
            <a:r>
              <a:rPr lang="ar-SA" sz="1400" dirty="0">
                <a:solidFill>
                  <a:schemeClr val="tx2"/>
                </a:solidFill>
              </a:rPr>
              <a:t>تعبئة جميع الحقول الإلزامية.</a:t>
            </a:r>
          </a:p>
          <a:p>
            <a:pPr algn="r" rtl="1"/>
            <a:r>
              <a:rPr lang="ar-SA" sz="1400" dirty="0">
                <a:solidFill>
                  <a:schemeClr val="tx2"/>
                </a:solidFill>
              </a:rPr>
              <a:t>التأكد من صحة التواريخ والمكلفين.</a:t>
            </a:r>
          </a:p>
          <a:p>
            <a:pPr algn="r" rtl="1"/>
            <a:r>
              <a:rPr lang="ar-SA" sz="1400" dirty="0">
                <a:solidFill>
                  <a:schemeClr val="tx2"/>
                </a:solidFill>
              </a:rPr>
              <a:t>الضغط على </a:t>
            </a:r>
            <a:r>
              <a:rPr lang="ar-SA" sz="1400" b="1" dirty="0">
                <a:solidFill>
                  <a:schemeClr val="tx2"/>
                </a:solidFill>
              </a:rPr>
              <a:t>حفظ</a:t>
            </a:r>
            <a:r>
              <a:rPr lang="ar-SA" sz="1400" dirty="0">
                <a:solidFill>
                  <a:schemeClr val="tx2"/>
                </a:solidFill>
              </a:rPr>
              <a:t> لاعتماد التكليف وإضافته للقائمة.</a:t>
            </a:r>
          </a:p>
        </p:txBody>
      </p:sp>
      <p:pic>
        <p:nvPicPr>
          <p:cNvPr id="5" name="Picture 4" descr="A screenshot of a computer&#10;&#10;AI-generated content may be incorrect.">
            <a:extLst>
              <a:ext uri="{FF2B5EF4-FFF2-40B4-BE49-F238E27FC236}">
                <a16:creationId xmlns:a16="http://schemas.microsoft.com/office/drawing/2014/main" id="{E3DEC991-2D5B-7BCC-C62B-4783A0AAAEEA}"/>
              </a:ext>
            </a:extLst>
          </p:cNvPr>
          <p:cNvPicPr>
            <a:picLocks noChangeAspect="1"/>
          </p:cNvPicPr>
          <p:nvPr/>
        </p:nvPicPr>
        <p:blipFill>
          <a:blip r:embed="rId2"/>
          <a:stretch>
            <a:fillRect/>
          </a:stretch>
        </p:blipFill>
        <p:spPr>
          <a:xfrm>
            <a:off x="1243263" y="2303101"/>
            <a:ext cx="8622632" cy="3951844"/>
          </a:xfrm>
          <a:prstGeom prst="rect">
            <a:avLst/>
          </a:prstGeom>
        </p:spPr>
      </p:pic>
    </p:spTree>
    <p:extLst>
      <p:ext uri="{BB962C8B-B14F-4D97-AF65-F5344CB8AC3E}">
        <p14:creationId xmlns:p14="http://schemas.microsoft.com/office/powerpoint/2010/main" val="357184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758CA-95F4-1A14-C061-48F75F2C22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BDB54-A64A-BD79-C9BD-97C8C61D0911}"/>
              </a:ext>
            </a:extLst>
          </p:cNvPr>
          <p:cNvSpPr>
            <a:spLocks noGrp="1"/>
          </p:cNvSpPr>
          <p:nvPr>
            <p:ph type="sldNum" sz="quarter" idx="12"/>
          </p:nvPr>
        </p:nvSpPr>
        <p:spPr/>
        <p:txBody>
          <a:bodyPr/>
          <a:lstStyle/>
          <a:p>
            <a:fld id="{FCDCFF1D-EB6E-49E0-BA24-931F5B1EA64D}" type="slidenum">
              <a:rPr lang="ar-SA" smtClean="0"/>
              <a:pPr/>
              <a:t>27</a:t>
            </a:fld>
            <a:endParaRPr lang="ar-SA" dirty="0"/>
          </a:p>
        </p:txBody>
      </p:sp>
      <p:sp>
        <p:nvSpPr>
          <p:cNvPr id="3" name="Title 2">
            <a:extLst>
              <a:ext uri="{FF2B5EF4-FFF2-40B4-BE49-F238E27FC236}">
                <a16:creationId xmlns:a16="http://schemas.microsoft.com/office/drawing/2014/main" id="{C2BD17F5-37D2-0459-63CE-2E18FA4FD1CE}"/>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D116A9B9-F486-59CE-67B3-1F92312176CB}"/>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الوثائق</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يحتوي على جميع المستندات الداعمة الخاصة باللجنة.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الوثائق إلزامية لأنها تعتبر نماذج رسمية داعمة..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يمكن تحميل – أو حذف الوثائق حسب الصلاحيات.</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2556EBEA-E4E4-BA15-CEF5-F6B5E4724041}"/>
              </a:ext>
            </a:extLst>
          </p:cNvPr>
          <p:cNvPicPr>
            <a:picLocks noChangeAspect="1"/>
          </p:cNvPicPr>
          <p:nvPr/>
        </p:nvPicPr>
        <p:blipFill>
          <a:blip r:embed="rId2"/>
          <a:stretch>
            <a:fillRect/>
          </a:stretch>
        </p:blipFill>
        <p:spPr>
          <a:xfrm>
            <a:off x="2013284" y="2559917"/>
            <a:ext cx="8165432" cy="3934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594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7C45-84CB-D064-7362-95E3E4479511}"/>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ECF722EB-2390-941C-E11C-F482FE7E433A}"/>
              </a:ext>
            </a:extLst>
          </p:cNvPr>
          <p:cNvSpPr>
            <a:spLocks noGrp="1"/>
          </p:cNvSpPr>
          <p:nvPr>
            <p:ph type="body" sz="quarter" idx="11"/>
          </p:nvPr>
        </p:nvSpPr>
        <p:spPr/>
        <p:txBody>
          <a:bodyPr/>
          <a:lstStyle/>
          <a:p>
            <a:pPr marL="0" indent="0" algn="ctr" defTabSz="914400" rtl="0" eaLnBrk="1" latinLnBrk="0" hangingPunct="1">
              <a:lnSpc>
                <a:spcPct val="90000"/>
              </a:lnSpc>
              <a:spcBef>
                <a:spcPct val="0"/>
              </a:spcBef>
              <a:buFont typeface="Arial" panose="020B0604020202020204" pitchFamily="34" charset="0"/>
              <a:buNone/>
            </a:pPr>
            <a:r>
              <a:rPr lang="en-US" dirty="0"/>
              <a:t>7</a:t>
            </a:r>
            <a:endParaRPr lang="en-SA" dirty="0"/>
          </a:p>
        </p:txBody>
      </p:sp>
      <p:sp>
        <p:nvSpPr>
          <p:cNvPr id="33" name="Title 32">
            <a:extLst>
              <a:ext uri="{FF2B5EF4-FFF2-40B4-BE49-F238E27FC236}">
                <a16:creationId xmlns:a16="http://schemas.microsoft.com/office/drawing/2014/main" id="{099E52BB-BE03-7C87-90BF-4ABA88457569}"/>
              </a:ext>
            </a:extLst>
          </p:cNvPr>
          <p:cNvSpPr>
            <a:spLocks noGrp="1"/>
          </p:cNvSpPr>
          <p:nvPr>
            <p:ph type="title"/>
          </p:nvPr>
        </p:nvSpPr>
        <p:spPr/>
        <p:txBody>
          <a:bodyPr/>
          <a:lstStyle/>
          <a:p>
            <a:r>
              <a:rPr lang="ar-EG" dirty="0"/>
              <a:t>صفحة </a:t>
            </a:r>
            <a:r>
              <a:rPr lang="ar-SA" dirty="0"/>
              <a:t>الاجتماعات</a:t>
            </a:r>
            <a:endParaRPr lang="en-US" dirty="0"/>
          </a:p>
        </p:txBody>
      </p:sp>
    </p:spTree>
    <p:extLst>
      <p:ext uri="{BB962C8B-B14F-4D97-AF65-F5344CB8AC3E}">
        <p14:creationId xmlns:p14="http://schemas.microsoft.com/office/powerpoint/2010/main" val="989264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FC58-8B3D-B186-4093-42C8B91047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2F71D-CCD0-434C-115A-30DB2620C1DF}"/>
              </a:ext>
            </a:extLst>
          </p:cNvPr>
          <p:cNvSpPr>
            <a:spLocks noGrp="1"/>
          </p:cNvSpPr>
          <p:nvPr>
            <p:ph type="sldNum" sz="quarter" idx="12"/>
          </p:nvPr>
        </p:nvSpPr>
        <p:spPr/>
        <p:txBody>
          <a:bodyPr/>
          <a:lstStyle/>
          <a:p>
            <a:fld id="{FCDCFF1D-EB6E-49E0-BA24-931F5B1EA64D}" type="slidenum">
              <a:rPr lang="ar-SA" smtClean="0"/>
              <a:pPr/>
              <a:t>29</a:t>
            </a:fld>
            <a:endParaRPr lang="ar-SA" dirty="0"/>
          </a:p>
        </p:txBody>
      </p:sp>
      <p:sp>
        <p:nvSpPr>
          <p:cNvPr id="3" name="Title 2">
            <a:extLst>
              <a:ext uri="{FF2B5EF4-FFF2-40B4-BE49-F238E27FC236}">
                <a16:creationId xmlns:a16="http://schemas.microsoft.com/office/drawing/2014/main" id="{DAD0C4BB-F7B1-C328-04ED-9593EEC34DC8}"/>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5C715B1F-0D52-A2B6-1D96-D49D70C15E50}"/>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الاجتماعات جميع الاجتماعات الخاصة باللجان، مع توفير أدوات سهلة لإدارة الجدول الزمني</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تقويم شهري/أسبوعي/يومي يعرض الاجتماعات حسب التاريخ.</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تصنيف الاجتماعات (جميع – داخلية – محلية).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البحث عن اجتماع محدد.</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زر إضافة اجتماع جديد لبدء إنشاء اجتماع مرتبط بلجنة.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القائمة الجانبية تعرض التنقل بين اللجان، الاجتماعات، المهام، القرارات، الملفات.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5" name="Picture 4">
            <a:extLst>
              <a:ext uri="{FF2B5EF4-FFF2-40B4-BE49-F238E27FC236}">
                <a16:creationId xmlns:a16="http://schemas.microsoft.com/office/drawing/2014/main" id="{C35569ED-0718-6D22-4913-7406A4702A53}"/>
              </a:ext>
            </a:extLst>
          </p:cNvPr>
          <p:cNvPicPr>
            <a:picLocks noChangeAspect="1"/>
          </p:cNvPicPr>
          <p:nvPr/>
        </p:nvPicPr>
        <p:blipFill>
          <a:blip r:embed="rId2"/>
          <a:stretch>
            <a:fillRect/>
          </a:stretch>
        </p:blipFill>
        <p:spPr>
          <a:xfrm>
            <a:off x="3103999" y="3207953"/>
            <a:ext cx="6689558" cy="3185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69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ECDF-A641-F017-DBC0-AA4314785FA9}"/>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5E36CB12-E9FA-E3F4-F69E-1B866FC6140D}"/>
              </a:ext>
            </a:extLst>
          </p:cNvPr>
          <p:cNvSpPr>
            <a:spLocks noGrp="1"/>
          </p:cNvSpPr>
          <p:nvPr>
            <p:ph type="body" sz="quarter" idx="11"/>
          </p:nvPr>
        </p:nvSpPr>
        <p:spPr/>
        <p:txBody>
          <a:bodyPr/>
          <a:lstStyle/>
          <a:p>
            <a:pPr marL="0" indent="0" algn="ctr" defTabSz="914400" rtl="0" eaLnBrk="1" latinLnBrk="0" hangingPunct="1">
              <a:lnSpc>
                <a:spcPct val="90000"/>
              </a:lnSpc>
              <a:spcBef>
                <a:spcPct val="0"/>
              </a:spcBef>
              <a:buFont typeface="Arial" panose="020B0604020202020204" pitchFamily="34" charset="0"/>
              <a:buNone/>
            </a:pPr>
            <a:r>
              <a:rPr lang="en-SA" dirty="0"/>
              <a:t>1</a:t>
            </a:r>
          </a:p>
        </p:txBody>
      </p:sp>
      <p:sp>
        <p:nvSpPr>
          <p:cNvPr id="33" name="Title 32">
            <a:extLst>
              <a:ext uri="{FF2B5EF4-FFF2-40B4-BE49-F238E27FC236}">
                <a16:creationId xmlns:a16="http://schemas.microsoft.com/office/drawing/2014/main" id="{91FBE8AA-C3BC-1D42-F73F-81DED4D836D2}"/>
              </a:ext>
            </a:extLst>
          </p:cNvPr>
          <p:cNvSpPr>
            <a:spLocks noGrp="1"/>
          </p:cNvSpPr>
          <p:nvPr>
            <p:ph type="title"/>
          </p:nvPr>
        </p:nvSpPr>
        <p:spPr/>
        <p:txBody>
          <a:bodyPr/>
          <a:lstStyle/>
          <a:p>
            <a:r>
              <a:rPr lang="ar-SA" dirty="0"/>
              <a:t>المقدمة</a:t>
            </a:r>
            <a:endParaRPr lang="en-SA" dirty="0"/>
          </a:p>
        </p:txBody>
      </p:sp>
    </p:spTree>
    <p:extLst>
      <p:ext uri="{BB962C8B-B14F-4D97-AF65-F5344CB8AC3E}">
        <p14:creationId xmlns:p14="http://schemas.microsoft.com/office/powerpoint/2010/main" val="422004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9386E-69C3-E9A2-9B85-451074D6A4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195202-F9C2-0DAD-0023-2126DCDC2DFA}"/>
              </a:ext>
            </a:extLst>
          </p:cNvPr>
          <p:cNvSpPr>
            <a:spLocks noGrp="1"/>
          </p:cNvSpPr>
          <p:nvPr>
            <p:ph type="sldNum" sz="quarter" idx="12"/>
          </p:nvPr>
        </p:nvSpPr>
        <p:spPr/>
        <p:txBody>
          <a:bodyPr/>
          <a:lstStyle/>
          <a:p>
            <a:fld id="{FCDCFF1D-EB6E-49E0-BA24-931F5B1EA64D}" type="slidenum">
              <a:rPr lang="ar-SA" smtClean="0"/>
              <a:pPr/>
              <a:t>30</a:t>
            </a:fld>
            <a:endParaRPr lang="ar-SA" dirty="0"/>
          </a:p>
        </p:txBody>
      </p:sp>
      <p:sp>
        <p:nvSpPr>
          <p:cNvPr id="3" name="Title 2">
            <a:extLst>
              <a:ext uri="{FF2B5EF4-FFF2-40B4-BE49-F238E27FC236}">
                <a16:creationId xmlns:a16="http://schemas.microsoft.com/office/drawing/2014/main" id="{9B1B6B08-F903-E261-8BBD-FF6469668F6A}"/>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4BA576AB-4473-547D-C4E4-B32642A69CD9}"/>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إضافة اجتماع جديد (نموذج إنشاء الاجتماع)</a:t>
            </a:r>
            <a:r>
              <a:rPr lang="en-US" sz="1600" dirty="0">
                <a:solidFill>
                  <a:schemeClr val="accent2"/>
                </a:solidFill>
                <a:latin typeface="Calibri"/>
                <a:ea typeface="Calibri"/>
                <a:cs typeface="Calibri"/>
              </a:rPr>
              <a:t>:</a:t>
            </a:r>
            <a:endParaRPr lang="ar-SA" sz="1600" dirty="0">
              <a:solidFill>
                <a:schemeClr val="accent2"/>
              </a:solidFill>
              <a:latin typeface="Calibri"/>
              <a:ea typeface="Calibri"/>
              <a:cs typeface="Calibri"/>
            </a:endParaRPr>
          </a:p>
          <a:p>
            <a:pPr algn="r" rtl="1">
              <a:lnSpc>
                <a:spcPct val="150000"/>
              </a:lnSpc>
              <a:spcBef>
                <a:spcPts val="81"/>
              </a:spcBef>
              <a:buClr>
                <a:schemeClr val="dk1"/>
              </a:buClr>
              <a:buSzPts val="1800"/>
            </a:pPr>
            <a:r>
              <a:rPr lang="ar-SA" sz="1600" dirty="0"/>
              <a:t>يمكن إنشاء اجتماع جديد من خلال نموذج متعدد الصفحات يشمل أهم البيانات:</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بيانات</a:t>
            </a:r>
            <a:r>
              <a:rPr lang="ar-EG" sz="1600" dirty="0">
                <a:solidFill>
                  <a:schemeClr val="accent2"/>
                </a:solidFill>
                <a:latin typeface="Calibri"/>
                <a:ea typeface="Calibri"/>
                <a:cs typeface="Calibri"/>
              </a:rPr>
              <a:t> الاجتماع الأساسية</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المرفقات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6" name="Picture 5">
            <a:extLst>
              <a:ext uri="{FF2B5EF4-FFF2-40B4-BE49-F238E27FC236}">
                <a16:creationId xmlns:a16="http://schemas.microsoft.com/office/drawing/2014/main" id="{95BFA30D-14A5-400E-9FC2-2739A5C0B8AE}"/>
              </a:ext>
            </a:extLst>
          </p:cNvPr>
          <p:cNvPicPr>
            <a:picLocks noChangeAspect="1"/>
          </p:cNvPicPr>
          <p:nvPr/>
        </p:nvPicPr>
        <p:blipFill>
          <a:blip r:embed="rId2"/>
          <a:stretch>
            <a:fillRect/>
          </a:stretch>
        </p:blipFill>
        <p:spPr>
          <a:xfrm>
            <a:off x="2109558" y="2636213"/>
            <a:ext cx="7972884" cy="3831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611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57053-E9C9-4883-5F41-0DBCF68A3C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1C3F8-ABF0-D765-CD99-11366891B486}"/>
              </a:ext>
            </a:extLst>
          </p:cNvPr>
          <p:cNvSpPr>
            <a:spLocks noGrp="1"/>
          </p:cNvSpPr>
          <p:nvPr>
            <p:ph type="sldNum" sz="quarter" idx="12"/>
          </p:nvPr>
        </p:nvSpPr>
        <p:spPr/>
        <p:txBody>
          <a:bodyPr/>
          <a:lstStyle/>
          <a:p>
            <a:fld id="{FCDCFF1D-EB6E-49E0-BA24-931F5B1EA64D}" type="slidenum">
              <a:rPr lang="ar-SA" smtClean="0"/>
              <a:pPr/>
              <a:t>31</a:t>
            </a:fld>
            <a:endParaRPr lang="ar-SA" dirty="0"/>
          </a:p>
        </p:txBody>
      </p:sp>
      <p:sp>
        <p:nvSpPr>
          <p:cNvPr id="3" name="Title 2">
            <a:extLst>
              <a:ext uri="{FF2B5EF4-FFF2-40B4-BE49-F238E27FC236}">
                <a16:creationId xmlns:a16="http://schemas.microsoft.com/office/drawing/2014/main" id="{9A445B94-DB82-A7E3-BA3A-20A7AF1481AD}"/>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0A567CE9-CC6A-4754-3FF3-D80F5A205D7A}"/>
              </a:ext>
            </a:extLst>
          </p:cNvPr>
          <p:cNvSpPr txBox="1"/>
          <p:nvPr/>
        </p:nvSpPr>
        <p:spPr>
          <a:xfrm>
            <a:off x="150126" y="875327"/>
            <a:ext cx="11745094" cy="2749471"/>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عند الضغط على اجتماع من التقويم، تظهر صفحة شاملة تحتوي على:</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تفاصيل الاجتماع</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القرارات والتوصيات</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التكليفات</a:t>
            </a:r>
            <a:endParaRPr lang="ar-SA" sz="1600" dirty="0">
              <a:solidFill>
                <a:schemeClr val="accent2"/>
              </a:solidFill>
              <a:latin typeface="Calibri"/>
              <a:ea typeface="Calibri"/>
              <a:cs typeface="Calibri"/>
            </a:endParaRPr>
          </a:p>
          <a:p>
            <a:pPr marL="342900" indent="-342900" algn="r" rtl="1">
              <a:lnSpc>
                <a:spcPct val="150000"/>
              </a:lnSpc>
              <a:spcBef>
                <a:spcPts val="81"/>
              </a:spcBef>
              <a:buClr>
                <a:schemeClr val="dk1"/>
              </a:buClr>
              <a:buSzPts val="1800"/>
              <a:buFont typeface="+mj-lt"/>
              <a:buAutoNum type="arabicPeriod"/>
            </a:pPr>
            <a:r>
              <a:rPr lang="ar-EG" sz="1600" dirty="0">
                <a:solidFill>
                  <a:schemeClr val="accent2"/>
                </a:solidFill>
                <a:latin typeface="Calibri"/>
                <a:ea typeface="Calibri"/>
                <a:cs typeface="Calibri"/>
              </a:rPr>
              <a:t>المرفقات</a:t>
            </a:r>
          </a:p>
        </p:txBody>
      </p:sp>
      <p:pic>
        <p:nvPicPr>
          <p:cNvPr id="5" name="Picture 4">
            <a:extLst>
              <a:ext uri="{FF2B5EF4-FFF2-40B4-BE49-F238E27FC236}">
                <a16:creationId xmlns:a16="http://schemas.microsoft.com/office/drawing/2014/main" id="{D4CC90CC-4A49-F0DA-9516-FD154F1D97A5}"/>
              </a:ext>
            </a:extLst>
          </p:cNvPr>
          <p:cNvPicPr>
            <a:picLocks noChangeAspect="1"/>
          </p:cNvPicPr>
          <p:nvPr/>
        </p:nvPicPr>
        <p:blipFill>
          <a:blip r:embed="rId2"/>
          <a:stretch>
            <a:fillRect/>
          </a:stretch>
        </p:blipFill>
        <p:spPr>
          <a:xfrm>
            <a:off x="1347537" y="2250062"/>
            <a:ext cx="8614611" cy="4121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334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7C45-84CB-D064-7362-95E3E4479511}"/>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ECF722EB-2390-941C-E11C-F482FE7E433A}"/>
              </a:ext>
            </a:extLst>
          </p:cNvPr>
          <p:cNvSpPr>
            <a:spLocks noGrp="1"/>
          </p:cNvSpPr>
          <p:nvPr>
            <p:ph type="body" sz="quarter" idx="11"/>
          </p:nvPr>
        </p:nvSpPr>
        <p:spPr/>
        <p:txBody>
          <a:bodyPr/>
          <a:lstStyle/>
          <a:p>
            <a:pPr rtl="0"/>
            <a:r>
              <a:rPr lang="ar-SA" dirty="0"/>
              <a:t>8</a:t>
            </a:r>
            <a:endParaRPr lang="en-SA" dirty="0"/>
          </a:p>
        </p:txBody>
      </p:sp>
      <p:sp>
        <p:nvSpPr>
          <p:cNvPr id="33" name="Title 32">
            <a:extLst>
              <a:ext uri="{FF2B5EF4-FFF2-40B4-BE49-F238E27FC236}">
                <a16:creationId xmlns:a16="http://schemas.microsoft.com/office/drawing/2014/main" id="{099E52BB-BE03-7C87-90BF-4ABA88457569}"/>
              </a:ext>
            </a:extLst>
          </p:cNvPr>
          <p:cNvSpPr>
            <a:spLocks noGrp="1"/>
          </p:cNvSpPr>
          <p:nvPr>
            <p:ph type="title"/>
          </p:nvPr>
        </p:nvSpPr>
        <p:spPr/>
        <p:txBody>
          <a:bodyPr/>
          <a:lstStyle/>
          <a:p>
            <a:r>
              <a:rPr lang="ar-EG" dirty="0"/>
              <a:t>شاشة الأعضاء</a:t>
            </a:r>
            <a:endParaRPr lang="en-US" dirty="0"/>
          </a:p>
        </p:txBody>
      </p:sp>
    </p:spTree>
    <p:extLst>
      <p:ext uri="{BB962C8B-B14F-4D97-AF65-F5344CB8AC3E}">
        <p14:creationId xmlns:p14="http://schemas.microsoft.com/office/powerpoint/2010/main" val="333543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6149A-3525-3F61-DAD9-C90FFBBB6F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A1E4D-2E20-026A-4E4C-BD8C36538DD9}"/>
              </a:ext>
            </a:extLst>
          </p:cNvPr>
          <p:cNvSpPr>
            <a:spLocks noGrp="1"/>
          </p:cNvSpPr>
          <p:nvPr>
            <p:ph type="sldNum" sz="quarter" idx="12"/>
          </p:nvPr>
        </p:nvSpPr>
        <p:spPr/>
        <p:txBody>
          <a:bodyPr/>
          <a:lstStyle/>
          <a:p>
            <a:fld id="{FCDCFF1D-EB6E-49E0-BA24-931F5B1EA64D}" type="slidenum">
              <a:rPr lang="ar-SA" smtClean="0"/>
              <a:pPr/>
              <a:t>33</a:t>
            </a:fld>
            <a:endParaRPr lang="ar-SA" dirty="0"/>
          </a:p>
        </p:txBody>
      </p:sp>
      <p:sp>
        <p:nvSpPr>
          <p:cNvPr id="3" name="Title 2">
            <a:extLst>
              <a:ext uri="{FF2B5EF4-FFF2-40B4-BE49-F238E27FC236}">
                <a16:creationId xmlns:a16="http://schemas.microsoft.com/office/drawing/2014/main" id="{F50B12C9-EC49-8001-50FB-650E06A54D7D}"/>
              </a:ext>
            </a:extLst>
          </p:cNvPr>
          <p:cNvSpPr>
            <a:spLocks noGrp="1"/>
          </p:cNvSpPr>
          <p:nvPr>
            <p:ph type="title"/>
          </p:nvPr>
        </p:nvSpPr>
        <p:spPr/>
        <p:txBody>
          <a:bodyPr/>
          <a:lstStyle/>
          <a:p>
            <a:r>
              <a:rPr lang="ar-SA" sz="2400" dirty="0">
                <a:cs typeface="TheSans-Bold" panose="020B0803040302020203" pitchFamily="34" charset="-78"/>
              </a:rPr>
              <a:t>صفحة فريق العمل</a:t>
            </a:r>
          </a:p>
        </p:txBody>
      </p:sp>
      <p:sp>
        <p:nvSpPr>
          <p:cNvPr id="7" name="TextBox 6">
            <a:extLst>
              <a:ext uri="{FF2B5EF4-FFF2-40B4-BE49-F238E27FC236}">
                <a16:creationId xmlns:a16="http://schemas.microsoft.com/office/drawing/2014/main" id="{FDA155DE-371C-C77B-B2C7-14FA4104BEFF}"/>
              </a:ext>
            </a:extLst>
          </p:cNvPr>
          <p:cNvSpPr txBox="1"/>
          <p:nvPr/>
        </p:nvSpPr>
        <p:spPr>
          <a:xfrm>
            <a:off x="449179" y="894671"/>
            <a:ext cx="11397917" cy="4796121"/>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تعرض شاشة فريق العمل جميع المستخدمين المسجلين في نظام ديوان اللجان، مع تقديم رؤية سريعة حول مشاركتهم في أعمال اللجان والاجتماعات والمهام.</a:t>
            </a:r>
            <a:endParaRPr lang="en-US" sz="1400" b="1" dirty="0">
              <a:solidFill>
                <a:schemeClr val="accent2"/>
              </a:solidFill>
              <a:latin typeface="Calibri"/>
              <a:ea typeface="Calibri"/>
              <a:cs typeface="Calibri"/>
            </a:endParaRPr>
          </a:p>
          <a:p>
            <a:pPr algn="r" rtl="1">
              <a:lnSpc>
                <a:spcPct val="150000"/>
              </a:lnSpc>
              <a:spcBef>
                <a:spcPts val="81"/>
              </a:spcBef>
            </a:pPr>
            <a:r>
              <a:rPr lang="ar-SA" sz="1600" b="1" dirty="0"/>
              <a:t>أهم مكوّنات الصفحة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عرض بطاقات الأعضاء بشكل شبكي منظم </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كل بطاقة عضو تحتوي على:</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الاسم + الحرف الأول من الاسم/الصورة الشخصية.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وسيلتي التواصل المباشر:</a:t>
            </a:r>
            <a:endParaRPr lang="en-US" sz="1400" b="1" dirty="0">
              <a:solidFill>
                <a:schemeClr val="accent2"/>
              </a:solidFill>
              <a:latin typeface="Calibri"/>
              <a:ea typeface="Calibri"/>
              <a:cs typeface="Calibri"/>
            </a:endParaRPr>
          </a:p>
          <a:p>
            <a:pPr marL="1257300" lvl="2" indent="-342900" algn="r" rtl="1">
              <a:lnSpc>
                <a:spcPct val="150000"/>
              </a:lnSpc>
              <a:spcBef>
                <a:spcPts val="81"/>
              </a:spcBef>
              <a:buFont typeface="Arial" panose="020B0604020202020204" pitchFamily="34" charset="0"/>
              <a:buChar char="•"/>
            </a:pPr>
            <a:r>
              <a:rPr lang="en-US" sz="1400" b="1" dirty="0">
                <a:solidFill>
                  <a:schemeClr val="accent2"/>
                </a:solidFill>
                <a:latin typeface="Calibri"/>
                <a:ea typeface="Calibri"/>
                <a:cs typeface="Calibri"/>
              </a:rPr>
              <a:t> </a:t>
            </a:r>
            <a:r>
              <a:rPr lang="ar-SA" sz="1400" b="1" dirty="0">
                <a:solidFill>
                  <a:schemeClr val="accent2"/>
                </a:solidFill>
                <a:latin typeface="Calibri"/>
                <a:ea typeface="Calibri"/>
                <a:cs typeface="Calibri"/>
              </a:rPr>
              <a:t>البريد الإلكتروني</a:t>
            </a:r>
            <a:endParaRPr lang="en-US" sz="1400" b="1" dirty="0">
              <a:solidFill>
                <a:schemeClr val="accent2"/>
              </a:solidFill>
              <a:latin typeface="Calibri"/>
              <a:ea typeface="Calibri"/>
              <a:cs typeface="Calibri"/>
            </a:endParaRPr>
          </a:p>
          <a:p>
            <a:pPr marL="1257300" lvl="2"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رقم الاتصال</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القسم أو الإدارة التي يتبع لها العضو (إن وُجد)</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ملخص </a:t>
            </a:r>
            <a:r>
              <a:rPr lang="ar-SA" sz="1400" b="1" dirty="0">
                <a:solidFill>
                  <a:schemeClr val="accent2"/>
                </a:solidFill>
                <a:ea typeface="Calibri"/>
                <a:cs typeface="Calibri"/>
              </a:rPr>
              <a:t>مشاركات العضو :</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عدد الاجتماعات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عدد اللجان</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عدد المهام</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لوحة معلومات </a:t>
            </a:r>
            <a:endParaRPr lang="en-US" sz="1400" b="1" dirty="0">
              <a:solidFill>
                <a:schemeClr val="accent2"/>
              </a:solidFill>
              <a:latin typeface="Calibri"/>
              <a:ea typeface="Calibri"/>
              <a:cs typeface="Calibri"/>
            </a:endParaRPr>
          </a:p>
        </p:txBody>
      </p:sp>
      <p:pic>
        <p:nvPicPr>
          <p:cNvPr id="6" name="Picture 5">
            <a:extLst>
              <a:ext uri="{FF2B5EF4-FFF2-40B4-BE49-F238E27FC236}">
                <a16:creationId xmlns:a16="http://schemas.microsoft.com/office/drawing/2014/main" id="{545CDAD7-A097-FAB9-8371-B5DD98D2D7A6}"/>
              </a:ext>
            </a:extLst>
          </p:cNvPr>
          <p:cNvPicPr>
            <a:picLocks noChangeAspect="1"/>
          </p:cNvPicPr>
          <p:nvPr/>
        </p:nvPicPr>
        <p:blipFill>
          <a:blip r:embed="rId2"/>
          <a:stretch>
            <a:fillRect/>
          </a:stretch>
        </p:blipFill>
        <p:spPr>
          <a:xfrm>
            <a:off x="1540042" y="3227656"/>
            <a:ext cx="6517107" cy="3123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7042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1FD8B-49DF-87D2-895E-F55F3E550014}"/>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B2BBDE45-AD33-5666-5C84-9E78384364DC}"/>
              </a:ext>
            </a:extLst>
          </p:cNvPr>
          <p:cNvSpPr>
            <a:spLocks noGrp="1"/>
          </p:cNvSpPr>
          <p:nvPr>
            <p:ph type="body" sz="quarter" idx="11"/>
          </p:nvPr>
        </p:nvSpPr>
        <p:spPr/>
        <p:txBody>
          <a:bodyPr/>
          <a:lstStyle/>
          <a:p>
            <a:pPr rtl="0"/>
            <a:r>
              <a:rPr lang="ar-SA" dirty="0"/>
              <a:t>9</a:t>
            </a:r>
            <a:endParaRPr lang="en-SA" dirty="0"/>
          </a:p>
        </p:txBody>
      </p:sp>
      <p:sp>
        <p:nvSpPr>
          <p:cNvPr id="33" name="Title 32">
            <a:extLst>
              <a:ext uri="{FF2B5EF4-FFF2-40B4-BE49-F238E27FC236}">
                <a16:creationId xmlns:a16="http://schemas.microsoft.com/office/drawing/2014/main" id="{2650AC4B-4AD6-29E5-7F05-823EEC6D8367}"/>
              </a:ext>
            </a:extLst>
          </p:cNvPr>
          <p:cNvSpPr>
            <a:spLocks noGrp="1"/>
          </p:cNvSpPr>
          <p:nvPr>
            <p:ph type="title"/>
          </p:nvPr>
        </p:nvSpPr>
        <p:spPr/>
        <p:txBody>
          <a:bodyPr/>
          <a:lstStyle/>
          <a:p>
            <a:r>
              <a:rPr lang="ar-SA" dirty="0"/>
              <a:t>مركز التعاميم</a:t>
            </a:r>
          </a:p>
        </p:txBody>
      </p:sp>
    </p:spTree>
    <p:extLst>
      <p:ext uri="{BB962C8B-B14F-4D97-AF65-F5344CB8AC3E}">
        <p14:creationId xmlns:p14="http://schemas.microsoft.com/office/powerpoint/2010/main" val="341503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E6A9C-5B45-05AB-DE60-D3E84C56747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62A839-03E6-6F5B-40C0-E19BAED2CEAB}"/>
              </a:ext>
            </a:extLst>
          </p:cNvPr>
          <p:cNvSpPr>
            <a:spLocks noGrp="1"/>
          </p:cNvSpPr>
          <p:nvPr>
            <p:ph type="sldNum" sz="quarter" idx="12"/>
          </p:nvPr>
        </p:nvSpPr>
        <p:spPr/>
        <p:txBody>
          <a:bodyPr/>
          <a:lstStyle/>
          <a:p>
            <a:fld id="{FCDCFF1D-EB6E-49E0-BA24-931F5B1EA64D}" type="slidenum">
              <a:rPr lang="ar-SA" smtClean="0"/>
              <a:pPr/>
              <a:t>35</a:t>
            </a:fld>
            <a:endParaRPr lang="ar-SA" dirty="0"/>
          </a:p>
        </p:txBody>
      </p:sp>
      <p:sp>
        <p:nvSpPr>
          <p:cNvPr id="3" name="Title 2">
            <a:extLst>
              <a:ext uri="{FF2B5EF4-FFF2-40B4-BE49-F238E27FC236}">
                <a16:creationId xmlns:a16="http://schemas.microsoft.com/office/drawing/2014/main" id="{03039C50-F317-6A5E-22C8-1D1F484F9729}"/>
              </a:ext>
            </a:extLst>
          </p:cNvPr>
          <p:cNvSpPr>
            <a:spLocks noGrp="1"/>
          </p:cNvSpPr>
          <p:nvPr>
            <p:ph type="title"/>
          </p:nvPr>
        </p:nvSpPr>
        <p:spPr/>
        <p:txBody>
          <a:bodyPr/>
          <a:lstStyle/>
          <a:p>
            <a:r>
              <a:rPr lang="ar-SA" sz="2400" dirty="0">
                <a:cs typeface="TheSans-Bold" panose="020B0803040302020203" pitchFamily="34" charset="-78"/>
              </a:rPr>
              <a:t>مركز التعاميم</a:t>
            </a:r>
          </a:p>
        </p:txBody>
      </p:sp>
      <p:sp>
        <p:nvSpPr>
          <p:cNvPr id="7" name="TextBox 6">
            <a:extLst>
              <a:ext uri="{FF2B5EF4-FFF2-40B4-BE49-F238E27FC236}">
                <a16:creationId xmlns:a16="http://schemas.microsoft.com/office/drawing/2014/main" id="{E6084F84-024B-529C-49ED-E9196223D5F8}"/>
              </a:ext>
            </a:extLst>
          </p:cNvPr>
          <p:cNvSpPr txBox="1"/>
          <p:nvPr/>
        </p:nvSpPr>
        <p:spPr>
          <a:xfrm>
            <a:off x="449179" y="894671"/>
            <a:ext cx="11397917" cy="2108206"/>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تمثل هذه الصفحة لوحة التحكم الخاصة بجميع التعاميم التي تم إرسالها داخل الهيئة، وتُتيح للمستخدم إدارة التعاميم بطريقة سهلة ومنظمة.</a:t>
            </a:r>
            <a:endParaRPr lang="en-US" sz="1400" b="1" dirty="0">
              <a:solidFill>
                <a:schemeClr val="accent2"/>
              </a:solidFill>
              <a:latin typeface="Calibri"/>
              <a:ea typeface="Calibri"/>
              <a:cs typeface="Calibri"/>
            </a:endParaRPr>
          </a:p>
          <a:p>
            <a:pPr algn="r" rtl="1">
              <a:lnSpc>
                <a:spcPct val="150000"/>
              </a:lnSpc>
              <a:spcBef>
                <a:spcPts val="81"/>
              </a:spcBef>
            </a:pPr>
            <a:r>
              <a:rPr lang="ar-SA" sz="1600" b="1" dirty="0"/>
              <a:t>أهم مكوّنات الصفحة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عدد التعاميم المرسلة: يظهر في بطاقة واضحة في أعلى الصفحة.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عدد الأعضاء المستفيدين: يعرض إجمالي الأعضاء الذين وصلتهم التعاميم.</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زر إضافة إعلان جديد: لإنشاء تعميم جديد مباشرة.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شريط البحث والتصنيف: للبحث داخل التعاميم أو تصفيتها حسب التصنيف أو التاريخ.</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12F847AA-1568-EFE8-699A-8013863372A0}"/>
              </a:ext>
            </a:extLst>
          </p:cNvPr>
          <p:cNvPicPr>
            <a:picLocks noChangeAspect="1"/>
          </p:cNvPicPr>
          <p:nvPr/>
        </p:nvPicPr>
        <p:blipFill>
          <a:blip r:embed="rId2"/>
          <a:stretch>
            <a:fillRect/>
          </a:stretch>
        </p:blipFill>
        <p:spPr>
          <a:xfrm>
            <a:off x="2562726" y="3059905"/>
            <a:ext cx="7170821" cy="3438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6381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953A9-7AA5-1E41-E8B9-39AC26FD3A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7EA3DA-4079-E559-AB5D-D6E02DDA4BAD}"/>
              </a:ext>
            </a:extLst>
          </p:cNvPr>
          <p:cNvSpPr>
            <a:spLocks noGrp="1"/>
          </p:cNvSpPr>
          <p:nvPr>
            <p:ph type="sldNum" sz="quarter" idx="12"/>
          </p:nvPr>
        </p:nvSpPr>
        <p:spPr/>
        <p:txBody>
          <a:bodyPr/>
          <a:lstStyle/>
          <a:p>
            <a:fld id="{FCDCFF1D-EB6E-49E0-BA24-931F5B1EA64D}" type="slidenum">
              <a:rPr lang="ar-SA" smtClean="0"/>
              <a:pPr/>
              <a:t>36</a:t>
            </a:fld>
            <a:endParaRPr lang="ar-SA" dirty="0"/>
          </a:p>
        </p:txBody>
      </p:sp>
      <p:sp>
        <p:nvSpPr>
          <p:cNvPr id="3" name="Title 2">
            <a:extLst>
              <a:ext uri="{FF2B5EF4-FFF2-40B4-BE49-F238E27FC236}">
                <a16:creationId xmlns:a16="http://schemas.microsoft.com/office/drawing/2014/main" id="{77C34F63-12C7-8B5A-91FB-2717BF2D484A}"/>
              </a:ext>
            </a:extLst>
          </p:cNvPr>
          <p:cNvSpPr>
            <a:spLocks noGrp="1"/>
          </p:cNvSpPr>
          <p:nvPr>
            <p:ph type="title"/>
          </p:nvPr>
        </p:nvSpPr>
        <p:spPr/>
        <p:txBody>
          <a:bodyPr/>
          <a:lstStyle/>
          <a:p>
            <a:r>
              <a:rPr lang="ar-SA" sz="2400" dirty="0">
                <a:cs typeface="TheSans-Bold" panose="020B0803040302020203" pitchFamily="34" charset="-78"/>
              </a:rPr>
              <a:t>مركز التعاميم</a:t>
            </a:r>
          </a:p>
        </p:txBody>
      </p:sp>
      <p:sp>
        <p:nvSpPr>
          <p:cNvPr id="7" name="TextBox 6">
            <a:extLst>
              <a:ext uri="{FF2B5EF4-FFF2-40B4-BE49-F238E27FC236}">
                <a16:creationId xmlns:a16="http://schemas.microsoft.com/office/drawing/2014/main" id="{A4B82839-A7B0-E713-4551-5DC4A3B981E3}"/>
              </a:ext>
            </a:extLst>
          </p:cNvPr>
          <p:cNvSpPr txBox="1"/>
          <p:nvPr/>
        </p:nvSpPr>
        <p:spPr>
          <a:xfrm>
            <a:off x="449179" y="894671"/>
            <a:ext cx="11397917" cy="1772216"/>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يتضمن المعلومات الأساسية التي يجب تعبئتها قبل النشر:</a:t>
            </a:r>
            <a:endParaRPr lang="en-US" sz="1400" b="1" dirty="0">
              <a:solidFill>
                <a:schemeClr val="accent2"/>
              </a:solidFill>
              <a:latin typeface="Calibri"/>
              <a:ea typeface="Calibri"/>
              <a:cs typeface="Calibri"/>
            </a:endParaRPr>
          </a:p>
          <a:p>
            <a:pPr algn="r" rtl="1">
              <a:lnSpc>
                <a:spcPct val="150000"/>
              </a:lnSpc>
              <a:spcBef>
                <a:spcPts val="81"/>
              </a:spcBef>
            </a:pPr>
            <a:r>
              <a:rPr lang="ar-SA" sz="1600" b="1" dirty="0"/>
              <a:t>أهم مكوّنات الصفحة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تبويب 1: بيانات الإعلان</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تبويب 2: الأعضاء</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تبويب 3: الوثائق الداعمة</a:t>
            </a:r>
            <a:endParaRPr lang="en-US" sz="1400" b="1" dirty="0">
              <a:solidFill>
                <a:schemeClr val="accent2"/>
              </a:solidFill>
              <a:latin typeface="Calibri"/>
              <a:ea typeface="Calibri"/>
              <a:cs typeface="Calibri"/>
            </a:endParaRPr>
          </a:p>
        </p:txBody>
      </p:sp>
      <p:sp>
        <p:nvSpPr>
          <p:cNvPr id="9" name="TextBox 8">
            <a:extLst>
              <a:ext uri="{FF2B5EF4-FFF2-40B4-BE49-F238E27FC236}">
                <a16:creationId xmlns:a16="http://schemas.microsoft.com/office/drawing/2014/main" id="{3F7D0FDD-46C5-330C-6AE3-904C596F42BA}"/>
              </a:ext>
            </a:extLst>
          </p:cNvPr>
          <p:cNvSpPr txBox="1"/>
          <p:nvPr/>
        </p:nvSpPr>
        <p:spPr>
          <a:xfrm>
            <a:off x="7948862" y="2838958"/>
            <a:ext cx="3898233" cy="1772216"/>
          </a:xfrm>
          <a:prstGeom prst="rect">
            <a:avLst/>
          </a:prstGeom>
          <a:noFill/>
        </p:spPr>
        <p:txBody>
          <a:bodyPr wrap="square">
            <a:spAutoFit/>
          </a:bodyPr>
          <a:lstStyle/>
          <a:p>
            <a:pPr algn="r" rtl="1">
              <a:lnSpc>
                <a:spcPct val="150000"/>
              </a:lnSpc>
              <a:spcBef>
                <a:spcPts val="81"/>
              </a:spcBef>
              <a:buNone/>
            </a:pPr>
            <a:r>
              <a:rPr lang="ar-SA" sz="1600" b="1" dirty="0"/>
              <a:t>ملخص العملية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تعبئة بيانات الإعلان الأساسية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اختيار الفئة المستهدفة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إضافة الوثائق الداعمة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الضغط على حفظ لنشر الإعلان</a:t>
            </a:r>
          </a:p>
        </p:txBody>
      </p:sp>
      <p:pic>
        <p:nvPicPr>
          <p:cNvPr id="11" name="Picture 10">
            <a:extLst>
              <a:ext uri="{FF2B5EF4-FFF2-40B4-BE49-F238E27FC236}">
                <a16:creationId xmlns:a16="http://schemas.microsoft.com/office/drawing/2014/main" id="{B612882A-8E83-EEBA-6278-D48169B1188D}"/>
              </a:ext>
            </a:extLst>
          </p:cNvPr>
          <p:cNvPicPr>
            <a:picLocks noChangeAspect="1"/>
          </p:cNvPicPr>
          <p:nvPr/>
        </p:nvPicPr>
        <p:blipFill>
          <a:blip r:embed="rId2"/>
          <a:stretch>
            <a:fillRect/>
          </a:stretch>
        </p:blipFill>
        <p:spPr>
          <a:xfrm>
            <a:off x="1804738" y="2927963"/>
            <a:ext cx="7532512" cy="3627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2244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3E921-D4E3-91B1-50AC-0E694BAF994D}"/>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C0E5A040-DC84-AD6D-D63A-0E737890497B}"/>
              </a:ext>
            </a:extLst>
          </p:cNvPr>
          <p:cNvSpPr>
            <a:spLocks noGrp="1"/>
          </p:cNvSpPr>
          <p:nvPr>
            <p:ph type="body" sz="quarter" idx="11"/>
          </p:nvPr>
        </p:nvSpPr>
        <p:spPr/>
        <p:txBody>
          <a:bodyPr/>
          <a:lstStyle/>
          <a:p>
            <a:pPr rtl="0"/>
            <a:r>
              <a:rPr lang="ar-SA" sz="7200" dirty="0"/>
              <a:t>10</a:t>
            </a:r>
            <a:endParaRPr lang="en-SA" sz="7200" dirty="0"/>
          </a:p>
        </p:txBody>
      </p:sp>
      <p:sp>
        <p:nvSpPr>
          <p:cNvPr id="33" name="Title 32">
            <a:extLst>
              <a:ext uri="{FF2B5EF4-FFF2-40B4-BE49-F238E27FC236}">
                <a16:creationId xmlns:a16="http://schemas.microsoft.com/office/drawing/2014/main" id="{00BD2781-2749-858F-7029-A05D8683FC7F}"/>
              </a:ext>
            </a:extLst>
          </p:cNvPr>
          <p:cNvSpPr>
            <a:spLocks noGrp="1"/>
          </p:cNvSpPr>
          <p:nvPr>
            <p:ph type="title"/>
          </p:nvPr>
        </p:nvSpPr>
        <p:spPr/>
        <p:txBody>
          <a:bodyPr/>
          <a:lstStyle/>
          <a:p>
            <a:r>
              <a:rPr lang="ar-SA" dirty="0"/>
              <a:t>لوحة الأداء التنفيذية</a:t>
            </a:r>
          </a:p>
        </p:txBody>
      </p:sp>
    </p:spTree>
    <p:extLst>
      <p:ext uri="{BB962C8B-B14F-4D97-AF65-F5344CB8AC3E}">
        <p14:creationId xmlns:p14="http://schemas.microsoft.com/office/powerpoint/2010/main" val="2168944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C68E-D0A8-59CD-1C37-E6093A21E8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34C94F-4822-8D64-7D16-0A76BCAD3359}"/>
              </a:ext>
            </a:extLst>
          </p:cNvPr>
          <p:cNvSpPr>
            <a:spLocks noGrp="1"/>
          </p:cNvSpPr>
          <p:nvPr>
            <p:ph type="sldNum" sz="quarter" idx="12"/>
          </p:nvPr>
        </p:nvSpPr>
        <p:spPr/>
        <p:txBody>
          <a:bodyPr/>
          <a:lstStyle/>
          <a:p>
            <a:fld id="{FCDCFF1D-EB6E-49E0-BA24-931F5B1EA64D}" type="slidenum">
              <a:rPr lang="ar-SA" smtClean="0"/>
              <a:pPr/>
              <a:t>38</a:t>
            </a:fld>
            <a:endParaRPr lang="ar-SA" dirty="0"/>
          </a:p>
        </p:txBody>
      </p:sp>
      <p:sp>
        <p:nvSpPr>
          <p:cNvPr id="3" name="Title 2">
            <a:extLst>
              <a:ext uri="{FF2B5EF4-FFF2-40B4-BE49-F238E27FC236}">
                <a16:creationId xmlns:a16="http://schemas.microsoft.com/office/drawing/2014/main" id="{803E77BC-280E-1A51-E2AC-843653DA48BD}"/>
              </a:ext>
            </a:extLst>
          </p:cNvPr>
          <p:cNvSpPr>
            <a:spLocks noGrp="1"/>
          </p:cNvSpPr>
          <p:nvPr>
            <p:ph type="title"/>
          </p:nvPr>
        </p:nvSpPr>
        <p:spPr/>
        <p:txBody>
          <a:bodyPr/>
          <a:lstStyle/>
          <a:p>
            <a:r>
              <a:rPr lang="ar-SA" sz="2400" dirty="0">
                <a:cs typeface="TheSans-Bold" panose="020B0803040302020203" pitchFamily="34" charset="-78"/>
              </a:rPr>
              <a:t>لوحة الأداء التنفيذية</a:t>
            </a:r>
          </a:p>
        </p:txBody>
      </p:sp>
      <p:sp>
        <p:nvSpPr>
          <p:cNvPr id="7" name="TextBox 6">
            <a:extLst>
              <a:ext uri="{FF2B5EF4-FFF2-40B4-BE49-F238E27FC236}">
                <a16:creationId xmlns:a16="http://schemas.microsoft.com/office/drawing/2014/main" id="{5543082E-10F5-970C-D76C-5EB762A7FCEA}"/>
              </a:ext>
            </a:extLst>
          </p:cNvPr>
          <p:cNvSpPr txBox="1"/>
          <p:nvPr/>
        </p:nvSpPr>
        <p:spPr>
          <a:xfrm>
            <a:off x="150127" y="894671"/>
            <a:ext cx="11696970" cy="2444195"/>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هي الواجهة الافتراضية عند الدخول، وتعرض مؤشرات عليا لقياس وضع اللجان من منظور تنفيذي.</a:t>
            </a:r>
            <a:endParaRPr lang="en-US" sz="1400" b="1" dirty="0">
              <a:solidFill>
                <a:schemeClr val="accent2"/>
              </a:solidFill>
              <a:latin typeface="Calibri"/>
              <a:ea typeface="Calibri"/>
              <a:cs typeface="Calibri"/>
            </a:endParaRPr>
          </a:p>
          <a:p>
            <a:pPr algn="r" rtl="1">
              <a:lnSpc>
                <a:spcPct val="150000"/>
              </a:lnSpc>
              <a:spcBef>
                <a:spcPts val="81"/>
              </a:spcBef>
            </a:pPr>
            <a:r>
              <a:rPr lang="ar-SA" sz="1600" b="1" dirty="0"/>
              <a:t>المكوّنات الرئيسية في لوحة الأداء التنفيذية: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تمثيل الهيئة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اللجان المحلية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اللجان الداخلية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اللجان حسب التصنيف</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عدد أعضاء اللجان (محلية / داخلية)</a:t>
            </a:r>
            <a:endParaRPr lang="en-US" sz="1400" b="1" dirty="0">
              <a:solidFill>
                <a:schemeClr val="accent2"/>
              </a:solidFill>
              <a:latin typeface="Calibri"/>
              <a:ea typeface="Calibri"/>
              <a:cs typeface="Calibri"/>
            </a:endParaRPr>
          </a:p>
        </p:txBody>
      </p:sp>
      <p:pic>
        <p:nvPicPr>
          <p:cNvPr id="6" name="Picture 5">
            <a:extLst>
              <a:ext uri="{FF2B5EF4-FFF2-40B4-BE49-F238E27FC236}">
                <a16:creationId xmlns:a16="http://schemas.microsoft.com/office/drawing/2014/main" id="{087DA402-6266-CF82-6573-867683B114F0}"/>
              </a:ext>
            </a:extLst>
          </p:cNvPr>
          <p:cNvPicPr>
            <a:picLocks noChangeAspect="1"/>
          </p:cNvPicPr>
          <p:nvPr/>
        </p:nvPicPr>
        <p:blipFill>
          <a:blip r:embed="rId2"/>
          <a:stretch>
            <a:fillRect/>
          </a:stretch>
        </p:blipFill>
        <p:spPr>
          <a:xfrm>
            <a:off x="695158" y="2382754"/>
            <a:ext cx="8461061" cy="4060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917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56154-306B-9CD7-A67E-120BB7BBDCE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C9729-C072-001F-477E-FD44A75E0E3A}"/>
              </a:ext>
            </a:extLst>
          </p:cNvPr>
          <p:cNvSpPr>
            <a:spLocks noGrp="1"/>
          </p:cNvSpPr>
          <p:nvPr>
            <p:ph type="sldNum" sz="quarter" idx="12"/>
          </p:nvPr>
        </p:nvSpPr>
        <p:spPr/>
        <p:txBody>
          <a:bodyPr/>
          <a:lstStyle/>
          <a:p>
            <a:fld id="{FCDCFF1D-EB6E-49E0-BA24-931F5B1EA64D}" type="slidenum">
              <a:rPr lang="ar-SA" smtClean="0"/>
              <a:pPr/>
              <a:t>39</a:t>
            </a:fld>
            <a:endParaRPr lang="ar-SA" dirty="0"/>
          </a:p>
        </p:txBody>
      </p:sp>
      <p:sp>
        <p:nvSpPr>
          <p:cNvPr id="3" name="Title 2">
            <a:extLst>
              <a:ext uri="{FF2B5EF4-FFF2-40B4-BE49-F238E27FC236}">
                <a16:creationId xmlns:a16="http://schemas.microsoft.com/office/drawing/2014/main" id="{BA11F016-FB16-506F-97CD-89A7E7D16F04}"/>
              </a:ext>
            </a:extLst>
          </p:cNvPr>
          <p:cNvSpPr>
            <a:spLocks noGrp="1"/>
          </p:cNvSpPr>
          <p:nvPr>
            <p:ph type="title"/>
          </p:nvPr>
        </p:nvSpPr>
        <p:spPr/>
        <p:txBody>
          <a:bodyPr/>
          <a:lstStyle/>
          <a:p>
            <a:r>
              <a:rPr lang="ar-SA" sz="2400" dirty="0">
                <a:cs typeface="TheSans-Bold" panose="020B0803040302020203" pitchFamily="34" charset="-78"/>
              </a:rPr>
              <a:t>لوحة الأداء التنفيذية</a:t>
            </a:r>
          </a:p>
        </p:txBody>
      </p:sp>
      <p:sp>
        <p:nvSpPr>
          <p:cNvPr id="7" name="TextBox 6">
            <a:extLst>
              <a:ext uri="{FF2B5EF4-FFF2-40B4-BE49-F238E27FC236}">
                <a16:creationId xmlns:a16="http://schemas.microsoft.com/office/drawing/2014/main" id="{AB422253-10A9-5CE4-CA22-85542631C9F0}"/>
              </a:ext>
            </a:extLst>
          </p:cNvPr>
          <p:cNvSpPr txBox="1"/>
          <p:nvPr/>
        </p:nvSpPr>
        <p:spPr>
          <a:xfrm>
            <a:off x="150127" y="894671"/>
            <a:ext cx="11696970" cy="1772216"/>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هذه الشاشة تعرض تفاصيل أداء كل لجنة بشكل مستقل مع إمكانية التصفية.</a:t>
            </a:r>
            <a:endParaRPr lang="en-US" sz="1400" b="1" dirty="0">
              <a:solidFill>
                <a:schemeClr val="accent2"/>
              </a:solidFill>
              <a:latin typeface="Calibri"/>
              <a:ea typeface="Calibri"/>
              <a:cs typeface="Calibri"/>
            </a:endParaRPr>
          </a:p>
          <a:p>
            <a:pPr algn="r" rtl="1">
              <a:lnSpc>
                <a:spcPct val="150000"/>
              </a:lnSpc>
              <a:spcBef>
                <a:spcPts val="81"/>
              </a:spcBef>
            </a:pPr>
            <a:r>
              <a:rPr lang="ar-SA" sz="1600" b="1" dirty="0"/>
              <a:t>أهم مكونات لوحة أداء اللجان:</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خيارات التصفية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بطاقات أداء كل لجنة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التنقل بين اللجان بشكل بطاقات واضحة وسهلة القراءة.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3A375F7A-E77E-12BE-2361-191075016174}"/>
              </a:ext>
            </a:extLst>
          </p:cNvPr>
          <p:cNvPicPr>
            <a:picLocks noChangeAspect="1"/>
          </p:cNvPicPr>
          <p:nvPr/>
        </p:nvPicPr>
        <p:blipFill>
          <a:blip r:embed="rId2"/>
          <a:stretch>
            <a:fillRect/>
          </a:stretch>
        </p:blipFill>
        <p:spPr>
          <a:xfrm>
            <a:off x="2181570" y="2666887"/>
            <a:ext cx="7634083" cy="368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208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CC2620-7E9C-FE87-3114-42FD3486905B}"/>
              </a:ext>
            </a:extLst>
          </p:cNvPr>
          <p:cNvGraphicFramePr>
            <a:graphicFrameLocks noGrp="1"/>
          </p:cNvGraphicFramePr>
          <p:nvPr>
            <p:extLst>
              <p:ext uri="{D42A27DB-BD31-4B8C-83A1-F6EECF244321}">
                <p14:modId xmlns:p14="http://schemas.microsoft.com/office/powerpoint/2010/main" val="3884437935"/>
              </p:ext>
            </p:extLst>
          </p:nvPr>
        </p:nvGraphicFramePr>
        <p:xfrm>
          <a:off x="681487" y="1202902"/>
          <a:ext cx="11029242" cy="4867833"/>
        </p:xfrm>
        <a:graphic>
          <a:graphicData uri="http://schemas.openxmlformats.org/drawingml/2006/table">
            <a:tbl>
              <a:tblPr firstRow="1" bandRow="1">
                <a:tableStyleId>{5C22544A-7EE6-4342-B048-85BDC9FD1C3A}</a:tableStyleId>
              </a:tblPr>
              <a:tblGrid>
                <a:gridCol w="3676414">
                  <a:extLst>
                    <a:ext uri="{9D8B030D-6E8A-4147-A177-3AD203B41FA5}">
                      <a16:colId xmlns:a16="http://schemas.microsoft.com/office/drawing/2014/main" val="1256528200"/>
                    </a:ext>
                  </a:extLst>
                </a:gridCol>
                <a:gridCol w="3676414">
                  <a:extLst>
                    <a:ext uri="{9D8B030D-6E8A-4147-A177-3AD203B41FA5}">
                      <a16:colId xmlns:a16="http://schemas.microsoft.com/office/drawing/2014/main" val="727596730"/>
                    </a:ext>
                  </a:extLst>
                </a:gridCol>
                <a:gridCol w="3676414">
                  <a:extLst>
                    <a:ext uri="{9D8B030D-6E8A-4147-A177-3AD203B41FA5}">
                      <a16:colId xmlns:a16="http://schemas.microsoft.com/office/drawing/2014/main" val="1521250558"/>
                    </a:ext>
                  </a:extLst>
                </a:gridCol>
              </a:tblGrid>
              <a:tr h="62589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chemeClr val="bg1"/>
                          </a:solidFill>
                          <a:effectLst/>
                          <a:uLnTx/>
                          <a:uFillTx/>
                          <a:latin typeface="TheSans-Bold" panose="020B0803040302020203" pitchFamily="34" charset="-78"/>
                          <a:ea typeface="+mn-ea"/>
                          <a:cs typeface="TheSans-Bold" panose="020B0803040302020203" pitchFamily="34" charset="-78"/>
                        </a:rPr>
                        <a:t>الملاحظات</a:t>
                      </a:r>
                      <a:endParaRPr kumimoji="0" lang="en-SA" sz="1800" b="0" i="0" u="none" strike="noStrike" kern="1200" cap="none" spc="0" normalizeH="0" baseline="0" noProof="0" dirty="0">
                        <a:ln>
                          <a:noFill/>
                        </a:ln>
                        <a:solidFill>
                          <a:schemeClr val="bg1"/>
                        </a:solidFill>
                        <a:effectLst/>
                        <a:uLnTx/>
                        <a:uFillTx/>
                        <a:latin typeface="TheSans-Bold" panose="020B0803040302020203" pitchFamily="34" charset="-78"/>
                        <a:ea typeface="+mn-ea"/>
                        <a:cs typeface="TheSans-Bold" panose="020B0803040302020203" pitchFamily="34" charset="-78"/>
                      </a:endParaRPr>
                    </a:p>
                  </a:txBody>
                  <a:tcPr/>
                </a:tc>
                <a:tc>
                  <a:txBody>
                    <a:bodyPr/>
                    <a:lstStyle/>
                    <a:p>
                      <a:pPr algn="ctr"/>
                      <a:r>
                        <a:rPr lang="ar-SA" dirty="0">
                          <a:latin typeface="Effra Trial SemiBold" panose="020B0703020203020204" pitchFamily="34" charset="0"/>
                          <a:cs typeface="Effra Trial SemiBold" panose="020B0703020203020204" pitchFamily="34" charset="0"/>
                        </a:rPr>
                        <a:t>التاريخ</a:t>
                      </a:r>
                      <a:endParaRPr lang="en-SA" dirty="0">
                        <a:latin typeface="Effra Trial SemiBold" panose="020B0703020203020204" pitchFamily="34" charset="0"/>
                        <a:cs typeface="Effra Trial SemiBold" panose="020B0703020203020204" pitchFamily="34" charset="0"/>
                      </a:endParaRPr>
                    </a:p>
                  </a:txBody>
                  <a:tcPr/>
                </a:tc>
                <a:tc>
                  <a:txBody>
                    <a:bodyPr/>
                    <a:lstStyle/>
                    <a:p>
                      <a:pPr marL="0" algn="ctr" defTabSz="914400" rtl="1" eaLnBrk="1" latinLnBrk="0" hangingPunct="1"/>
                      <a:r>
                        <a:rPr lang="ar-SA" dirty="0">
                          <a:latin typeface="Effra Trial SemiBold" panose="020B0703020203020204" pitchFamily="34" charset="0"/>
                          <a:cs typeface="Effra Trial SemiBold" panose="020B0703020203020204" pitchFamily="34" charset="0"/>
                        </a:rPr>
                        <a:t>الإصدار</a:t>
                      </a:r>
                    </a:p>
                  </a:txBody>
                  <a:tcPr/>
                </a:tc>
                <a:extLst>
                  <a:ext uri="{0D108BD9-81ED-4DB2-BD59-A6C34878D82A}">
                    <a16:rowId xmlns:a16="http://schemas.microsoft.com/office/drawing/2014/main" val="1458223103"/>
                  </a:ext>
                </a:extLst>
              </a:tr>
              <a:tr h="848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مسودة</a:t>
                      </a:r>
                      <a:endParaRPr kumimoji="0" lang="en-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08</a:t>
                      </a:r>
                      <a:r>
                        <a:rPr kumimoji="0" lang="en-US"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 – 1</a:t>
                      </a: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2</a:t>
                      </a:r>
                      <a:r>
                        <a:rPr kumimoji="0" lang="en-US"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 – 2025</a:t>
                      </a:r>
                      <a:endParaRPr kumimoji="0" lang="en-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u="none" strike="noStrike" kern="1200" cap="none" spc="0" normalizeH="0" baseline="0" noProof="0" dirty="0">
                          <a:ln>
                            <a:noFill/>
                          </a:ln>
                          <a:solidFill>
                            <a:srgbClr val="75848F"/>
                          </a:solidFill>
                          <a:effectLst/>
                          <a:uLnTx/>
                          <a:uFillTx/>
                          <a:latin typeface="TheSans-Bold" panose="020B0803040302020203" pitchFamily="34" charset="-78"/>
                          <a:cs typeface="TheSans-Bold" panose="020B0803040302020203" pitchFamily="34" charset="-78"/>
                        </a:rPr>
                        <a:t>1.0</a:t>
                      </a:r>
                      <a:endParaRPr kumimoji="0" lang="en-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endParaRPr>
                    </a:p>
                  </a:txBody>
                  <a:tcPr anchor="ctr"/>
                </a:tc>
                <a:extLst>
                  <a:ext uri="{0D108BD9-81ED-4DB2-BD59-A6C34878D82A}">
                    <a16:rowId xmlns:a16="http://schemas.microsoft.com/office/drawing/2014/main" val="9286068"/>
                  </a:ext>
                </a:extLst>
              </a:tr>
              <a:tr h="848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مسودة</a:t>
                      </a:r>
                      <a:endParaRPr kumimoji="0" lang="en-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14</a:t>
                      </a:r>
                      <a:r>
                        <a:rPr kumimoji="0" lang="en-US"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 – 1</a:t>
                      </a: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2</a:t>
                      </a:r>
                      <a:r>
                        <a:rPr kumimoji="0" lang="en-US"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 – 2025</a:t>
                      </a:r>
                      <a:endParaRPr kumimoji="0" lang="en-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u="none" strike="noStrike" kern="1200" cap="none" spc="0" normalizeH="0" baseline="0" noProof="0" dirty="0">
                          <a:ln>
                            <a:noFill/>
                          </a:ln>
                          <a:solidFill>
                            <a:srgbClr val="75848F"/>
                          </a:solidFill>
                          <a:effectLst/>
                          <a:uLnTx/>
                          <a:uFillTx/>
                          <a:latin typeface="TheSans-Bold" panose="020B0803040302020203" pitchFamily="34" charset="-78"/>
                          <a:cs typeface="TheSans-Bold" panose="020B0803040302020203" pitchFamily="34" charset="-78"/>
                        </a:rPr>
                        <a:t>1.</a:t>
                      </a:r>
                      <a:r>
                        <a:rPr kumimoji="0" lang="en-US" sz="1800" b="1" u="none" strike="noStrike" kern="1200" cap="none" spc="0" normalizeH="0" baseline="0" noProof="0" dirty="0">
                          <a:ln>
                            <a:noFill/>
                          </a:ln>
                          <a:solidFill>
                            <a:srgbClr val="75848F"/>
                          </a:solidFill>
                          <a:effectLst/>
                          <a:uLnTx/>
                          <a:uFillTx/>
                          <a:latin typeface="TheSans-Bold" panose="020B0803040302020203" pitchFamily="34" charset="-78"/>
                          <a:cs typeface="TheSans-Bold" panose="020B0803040302020203" pitchFamily="34" charset="-78"/>
                        </a:rPr>
                        <a:t>1</a:t>
                      </a:r>
                      <a:endParaRPr kumimoji="0" lang="en-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endParaRPr>
                    </a:p>
                  </a:txBody>
                  <a:tcPr anchor="ctr"/>
                </a:tc>
                <a:extLst>
                  <a:ext uri="{0D108BD9-81ED-4DB2-BD59-A6C34878D82A}">
                    <a16:rowId xmlns:a16="http://schemas.microsoft.com/office/drawing/2014/main" val="4104066244"/>
                  </a:ext>
                </a:extLst>
              </a:tr>
              <a:tr h="848387">
                <a:tc>
                  <a:txBody>
                    <a:bodyPr/>
                    <a:lstStyle/>
                    <a:p>
                      <a:pPr algn="ct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مسودة</a:t>
                      </a:r>
                      <a:endParaRPr lang="en-S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1</a:t>
                      </a:r>
                      <a:r>
                        <a:rPr kumimoji="0" lang="en-US"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rPr>
                        <a:t>8 – 01 – 2026</a:t>
                      </a:r>
                      <a:endParaRPr kumimoji="0" lang="en-SA" sz="1800" b="1" i="0" u="none" strike="noStrike" kern="1200" cap="none" spc="0" normalizeH="0" baseline="0" noProof="0" dirty="0">
                        <a:ln>
                          <a:noFill/>
                        </a:ln>
                        <a:solidFill>
                          <a:srgbClr val="75848F"/>
                        </a:solidFill>
                        <a:effectLst/>
                        <a:uLnTx/>
                        <a:uFillTx/>
                        <a:latin typeface="TheSans-Bold" panose="020B0803040302020203" pitchFamily="34" charset="-78"/>
                        <a:ea typeface="+mn-ea"/>
                        <a:cs typeface="TheSans-Bold" panose="020B0803040302020203" pitchFamily="34"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dirty="0">
                          <a:ln>
                            <a:noFill/>
                          </a:ln>
                          <a:solidFill>
                            <a:srgbClr val="75848F"/>
                          </a:solidFill>
                          <a:effectLst/>
                          <a:uLnTx/>
                          <a:uFillTx/>
                          <a:ea typeface="+mn-ea"/>
                          <a:cs typeface="TheSans-Bold" panose="020B0803040302020203" pitchFamily="34" charset="-78"/>
                        </a:rPr>
                        <a:t>1.2</a:t>
                      </a:r>
                      <a:endParaRPr kumimoji="0" lang="en-SA" sz="1800" b="1" u="none" strike="noStrike" kern="1200" cap="none" spc="0" normalizeH="0" baseline="0" dirty="0">
                        <a:ln>
                          <a:noFill/>
                        </a:ln>
                        <a:solidFill>
                          <a:srgbClr val="75848F"/>
                        </a:solidFill>
                        <a:effectLst/>
                        <a:uLnTx/>
                        <a:uFillTx/>
                        <a:ea typeface="+mn-ea"/>
                        <a:cs typeface="TheSans-Bold" panose="020B0803040302020203" pitchFamily="34" charset="-78"/>
                      </a:endParaRPr>
                    </a:p>
                  </a:txBody>
                  <a:tcPr anchor="ctr"/>
                </a:tc>
                <a:extLst>
                  <a:ext uri="{0D108BD9-81ED-4DB2-BD59-A6C34878D82A}">
                    <a16:rowId xmlns:a16="http://schemas.microsoft.com/office/drawing/2014/main" val="1230718476"/>
                  </a:ext>
                </a:extLst>
              </a:tr>
              <a:tr h="848387">
                <a:tc>
                  <a:txBody>
                    <a:bodyPr/>
                    <a:lstStyle/>
                    <a:p>
                      <a:pPr algn="ctr"/>
                      <a:endParaRPr lang="en-SA" dirty="0"/>
                    </a:p>
                  </a:txBody>
                  <a:tcPr anchor="ctr"/>
                </a:tc>
                <a:tc>
                  <a:txBody>
                    <a:bodyPr/>
                    <a:lstStyle/>
                    <a:p>
                      <a:pPr algn="ctr"/>
                      <a:endParaRPr lang="en-SA" dirty="0"/>
                    </a:p>
                  </a:txBody>
                  <a:tcPr anchor="ctr"/>
                </a:tc>
                <a:tc>
                  <a:txBody>
                    <a:bodyPr/>
                    <a:lstStyle/>
                    <a:p>
                      <a:pPr marL="0" algn="ctr" defTabSz="914400" rtl="1" eaLnBrk="1" latinLnBrk="0" hangingPunct="1"/>
                      <a:endParaRPr lang="en-SA" dirty="0"/>
                    </a:p>
                  </a:txBody>
                  <a:tcPr anchor="ctr"/>
                </a:tc>
                <a:extLst>
                  <a:ext uri="{0D108BD9-81ED-4DB2-BD59-A6C34878D82A}">
                    <a16:rowId xmlns:a16="http://schemas.microsoft.com/office/drawing/2014/main" val="863248466"/>
                  </a:ext>
                </a:extLst>
              </a:tr>
              <a:tr h="848387">
                <a:tc>
                  <a:txBody>
                    <a:bodyPr/>
                    <a:lstStyle/>
                    <a:p>
                      <a:pPr algn="ctr"/>
                      <a:endParaRPr lang="en-SA" dirty="0"/>
                    </a:p>
                  </a:txBody>
                  <a:tcPr anchor="ctr"/>
                </a:tc>
                <a:tc>
                  <a:txBody>
                    <a:bodyPr/>
                    <a:lstStyle/>
                    <a:p>
                      <a:pPr algn="ctr"/>
                      <a:endParaRPr lang="en-SA" dirty="0"/>
                    </a:p>
                  </a:txBody>
                  <a:tcPr anchor="ctr"/>
                </a:tc>
                <a:tc>
                  <a:txBody>
                    <a:bodyPr/>
                    <a:lstStyle/>
                    <a:p>
                      <a:pPr marL="0" algn="ctr" defTabSz="914400" rtl="1" eaLnBrk="1" latinLnBrk="0" hangingPunct="1"/>
                      <a:endParaRPr lang="en-SA" dirty="0"/>
                    </a:p>
                  </a:txBody>
                  <a:tcPr anchor="ctr"/>
                </a:tc>
                <a:extLst>
                  <a:ext uri="{0D108BD9-81ED-4DB2-BD59-A6C34878D82A}">
                    <a16:rowId xmlns:a16="http://schemas.microsoft.com/office/drawing/2014/main" val="1987210589"/>
                  </a:ext>
                </a:extLst>
              </a:tr>
            </a:tbl>
          </a:graphicData>
        </a:graphic>
      </p:graphicFrame>
      <p:sp>
        <p:nvSpPr>
          <p:cNvPr id="6" name="Title 5">
            <a:extLst>
              <a:ext uri="{FF2B5EF4-FFF2-40B4-BE49-F238E27FC236}">
                <a16:creationId xmlns:a16="http://schemas.microsoft.com/office/drawing/2014/main" id="{166E7156-0BC1-9EC6-E045-9F257F9BA417}"/>
              </a:ext>
            </a:extLst>
          </p:cNvPr>
          <p:cNvSpPr>
            <a:spLocks noGrp="1"/>
          </p:cNvSpPr>
          <p:nvPr>
            <p:ph type="title"/>
          </p:nvPr>
        </p:nvSpPr>
        <p:spPr/>
        <p:txBody>
          <a:bodyPr/>
          <a:lstStyle/>
          <a:p>
            <a:r>
              <a:rPr lang="ar-SA" dirty="0"/>
              <a:t>الإصدارات</a:t>
            </a:r>
          </a:p>
        </p:txBody>
      </p:sp>
    </p:spTree>
    <p:extLst>
      <p:ext uri="{BB962C8B-B14F-4D97-AF65-F5344CB8AC3E}">
        <p14:creationId xmlns:p14="http://schemas.microsoft.com/office/powerpoint/2010/main" val="1907358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949D-15C5-65C2-B213-88336B2ECB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E4062-53B3-3796-AC95-4AD257F12CB2}"/>
              </a:ext>
            </a:extLst>
          </p:cNvPr>
          <p:cNvSpPr>
            <a:spLocks noGrp="1"/>
          </p:cNvSpPr>
          <p:nvPr>
            <p:ph type="sldNum" sz="quarter" idx="12"/>
          </p:nvPr>
        </p:nvSpPr>
        <p:spPr/>
        <p:txBody>
          <a:bodyPr/>
          <a:lstStyle/>
          <a:p>
            <a:fld id="{FCDCFF1D-EB6E-49E0-BA24-931F5B1EA64D}" type="slidenum">
              <a:rPr lang="ar-SA" smtClean="0"/>
              <a:pPr/>
              <a:t>40</a:t>
            </a:fld>
            <a:endParaRPr lang="ar-SA" dirty="0"/>
          </a:p>
        </p:txBody>
      </p:sp>
      <p:sp>
        <p:nvSpPr>
          <p:cNvPr id="3" name="Title 2">
            <a:extLst>
              <a:ext uri="{FF2B5EF4-FFF2-40B4-BE49-F238E27FC236}">
                <a16:creationId xmlns:a16="http://schemas.microsoft.com/office/drawing/2014/main" id="{8EF4C13E-86FD-6374-4B08-66F4211D0DA0}"/>
              </a:ext>
            </a:extLst>
          </p:cNvPr>
          <p:cNvSpPr>
            <a:spLocks noGrp="1"/>
          </p:cNvSpPr>
          <p:nvPr>
            <p:ph type="title"/>
          </p:nvPr>
        </p:nvSpPr>
        <p:spPr/>
        <p:txBody>
          <a:bodyPr/>
          <a:lstStyle/>
          <a:p>
            <a:r>
              <a:rPr lang="ar-SA" sz="2400" dirty="0">
                <a:cs typeface="TheSans-Bold" panose="020B0803040302020203" pitchFamily="34" charset="-78"/>
              </a:rPr>
              <a:t>لوحة الأداء التنفيذية</a:t>
            </a:r>
          </a:p>
        </p:txBody>
      </p:sp>
      <p:sp>
        <p:nvSpPr>
          <p:cNvPr id="7" name="TextBox 6">
            <a:extLst>
              <a:ext uri="{FF2B5EF4-FFF2-40B4-BE49-F238E27FC236}">
                <a16:creationId xmlns:a16="http://schemas.microsoft.com/office/drawing/2014/main" id="{45A0C889-D48C-82F2-CECB-8EC31B03B78D}"/>
              </a:ext>
            </a:extLst>
          </p:cNvPr>
          <p:cNvSpPr txBox="1"/>
          <p:nvPr/>
        </p:nvSpPr>
        <p:spPr>
          <a:xfrm>
            <a:off x="150127" y="894671"/>
            <a:ext cx="11696970" cy="718082"/>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هذه الشاشة تعرض تفاصيل أداء كل لجنة بشكل مستقل مع إمكانية التصفية.</a:t>
            </a:r>
            <a:endParaRPr lang="en-US" sz="1400" b="1" dirty="0">
              <a:solidFill>
                <a:schemeClr val="accent2"/>
              </a:solidFill>
              <a:latin typeface="Calibri"/>
              <a:ea typeface="Calibri"/>
              <a:cs typeface="Calibri"/>
            </a:endParaRPr>
          </a:p>
          <a:p>
            <a:pPr algn="r" rtl="1">
              <a:lnSpc>
                <a:spcPct val="150000"/>
              </a:lnSpc>
              <a:spcBef>
                <a:spcPts val="81"/>
              </a:spcBef>
            </a:pP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3EAEF70D-5285-5707-6807-B50E3CC86328}"/>
              </a:ext>
            </a:extLst>
          </p:cNvPr>
          <p:cNvPicPr>
            <a:picLocks noChangeAspect="1"/>
          </p:cNvPicPr>
          <p:nvPr/>
        </p:nvPicPr>
        <p:blipFill>
          <a:blip r:embed="rId2"/>
          <a:stretch>
            <a:fillRect/>
          </a:stretch>
        </p:blipFill>
        <p:spPr>
          <a:xfrm>
            <a:off x="2181570" y="2755118"/>
            <a:ext cx="7634083" cy="36818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75EDAF4-2227-C39F-33A7-D222BD0ACDFB}"/>
              </a:ext>
            </a:extLst>
          </p:cNvPr>
          <p:cNvSpPr txBox="1"/>
          <p:nvPr/>
        </p:nvSpPr>
        <p:spPr>
          <a:xfrm>
            <a:off x="5751097" y="1243484"/>
            <a:ext cx="6096000" cy="1423403"/>
          </a:xfrm>
          <a:prstGeom prst="rect">
            <a:avLst/>
          </a:prstGeom>
          <a:noFill/>
        </p:spPr>
        <p:txBody>
          <a:bodyPr wrap="square">
            <a:spAutoFit/>
          </a:bodyPr>
          <a:lstStyle/>
          <a:p>
            <a:pPr algn="r" rtl="1">
              <a:lnSpc>
                <a:spcPct val="150000"/>
              </a:lnSpc>
              <a:spcBef>
                <a:spcPts val="81"/>
              </a:spcBef>
              <a:buNone/>
            </a:pPr>
            <a:r>
              <a:rPr lang="ar-SA" sz="1600" b="1" dirty="0"/>
              <a:t>تفاعل المستخدم داخل هذه اللوحة: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النقر على بطاقة أي لجنة يفتح ملف اللجنة الكامل (الاجتماعات – المهام – الحضور – المحاضر).</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كل رقم داخل البطاقة يؤدي إلى شاشة تفاصيل مرتبطة (مثلاً: المهام → قائمة مهام اللجنة).</a:t>
            </a:r>
          </a:p>
        </p:txBody>
      </p:sp>
    </p:spTree>
    <p:extLst>
      <p:ext uri="{BB962C8B-B14F-4D97-AF65-F5344CB8AC3E}">
        <p14:creationId xmlns:p14="http://schemas.microsoft.com/office/powerpoint/2010/main" val="1471113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41A5-648B-2345-8DEA-30B91D4C92D9}"/>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1930095D-A308-0C57-D9D7-03C24B427306}"/>
              </a:ext>
            </a:extLst>
          </p:cNvPr>
          <p:cNvSpPr>
            <a:spLocks noGrp="1"/>
          </p:cNvSpPr>
          <p:nvPr>
            <p:ph type="body" sz="quarter" idx="11"/>
          </p:nvPr>
        </p:nvSpPr>
        <p:spPr/>
        <p:txBody>
          <a:bodyPr/>
          <a:lstStyle/>
          <a:p>
            <a:pPr rtl="0"/>
            <a:r>
              <a:rPr lang="ar-SA" sz="7200" dirty="0"/>
              <a:t>1</a:t>
            </a:r>
            <a:r>
              <a:rPr lang="en-US" sz="7200" dirty="0"/>
              <a:t>1</a:t>
            </a:r>
            <a:endParaRPr lang="en-SA" sz="7200" dirty="0"/>
          </a:p>
        </p:txBody>
      </p:sp>
      <p:sp>
        <p:nvSpPr>
          <p:cNvPr id="33" name="Title 32">
            <a:extLst>
              <a:ext uri="{FF2B5EF4-FFF2-40B4-BE49-F238E27FC236}">
                <a16:creationId xmlns:a16="http://schemas.microsoft.com/office/drawing/2014/main" id="{D39BAB99-3F87-3CB0-99AF-D83EECC295AA}"/>
              </a:ext>
            </a:extLst>
          </p:cNvPr>
          <p:cNvSpPr>
            <a:spLocks noGrp="1"/>
          </p:cNvSpPr>
          <p:nvPr>
            <p:ph type="title"/>
          </p:nvPr>
        </p:nvSpPr>
        <p:spPr/>
        <p:txBody>
          <a:bodyPr/>
          <a:lstStyle/>
          <a:p>
            <a:r>
              <a:rPr lang="ar-SA" dirty="0"/>
              <a:t>الادوار</a:t>
            </a:r>
          </a:p>
        </p:txBody>
      </p:sp>
    </p:spTree>
    <p:extLst>
      <p:ext uri="{BB962C8B-B14F-4D97-AF65-F5344CB8AC3E}">
        <p14:creationId xmlns:p14="http://schemas.microsoft.com/office/powerpoint/2010/main" val="290430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B051-1C95-08CE-76F8-89EA144FFB84}"/>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E486E38E-BB1B-8A09-69B2-9569D98A0331}"/>
              </a:ext>
            </a:extLst>
          </p:cNvPr>
          <p:cNvSpPr>
            <a:spLocks noGrp="1"/>
          </p:cNvSpPr>
          <p:nvPr>
            <p:ph type="body" sz="quarter" idx="11"/>
          </p:nvPr>
        </p:nvSpPr>
        <p:spPr/>
        <p:txBody>
          <a:bodyPr/>
          <a:lstStyle/>
          <a:p>
            <a:pPr rtl="0"/>
            <a:r>
              <a:rPr lang="ar-SA" sz="4800" dirty="0"/>
              <a:t>1</a:t>
            </a:r>
            <a:r>
              <a:rPr lang="en-US" sz="4800" dirty="0"/>
              <a:t>1.1</a:t>
            </a:r>
            <a:endParaRPr lang="en-SA" sz="4800" dirty="0"/>
          </a:p>
        </p:txBody>
      </p:sp>
      <p:sp>
        <p:nvSpPr>
          <p:cNvPr id="33" name="Title 32">
            <a:extLst>
              <a:ext uri="{FF2B5EF4-FFF2-40B4-BE49-F238E27FC236}">
                <a16:creationId xmlns:a16="http://schemas.microsoft.com/office/drawing/2014/main" id="{904FEB5D-F8B3-4800-4A48-167F9EEAA0EC}"/>
              </a:ext>
            </a:extLst>
          </p:cNvPr>
          <p:cNvSpPr>
            <a:spLocks noGrp="1"/>
          </p:cNvSpPr>
          <p:nvPr>
            <p:ph type="title"/>
          </p:nvPr>
        </p:nvSpPr>
        <p:spPr/>
        <p:txBody>
          <a:bodyPr/>
          <a:lstStyle/>
          <a:p>
            <a:r>
              <a:rPr lang="ar-SA" dirty="0"/>
              <a:t>الادوار</a:t>
            </a:r>
            <a:r>
              <a:rPr lang="en-US" dirty="0"/>
              <a:t> – </a:t>
            </a:r>
            <a:r>
              <a:rPr lang="ar-SA" dirty="0"/>
              <a:t>رئيس اللجنة</a:t>
            </a:r>
          </a:p>
        </p:txBody>
      </p:sp>
    </p:spTree>
    <p:extLst>
      <p:ext uri="{BB962C8B-B14F-4D97-AF65-F5344CB8AC3E}">
        <p14:creationId xmlns:p14="http://schemas.microsoft.com/office/powerpoint/2010/main" val="3424704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6B2D0-CFA4-CE87-D7DE-1894DF1294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6C917-4195-81F5-2F0F-062C8DF09304}"/>
              </a:ext>
            </a:extLst>
          </p:cNvPr>
          <p:cNvSpPr>
            <a:spLocks noGrp="1"/>
          </p:cNvSpPr>
          <p:nvPr>
            <p:ph type="sldNum" sz="quarter" idx="12"/>
          </p:nvPr>
        </p:nvSpPr>
        <p:spPr/>
        <p:txBody>
          <a:bodyPr/>
          <a:lstStyle/>
          <a:p>
            <a:fld id="{FCDCFF1D-EB6E-49E0-BA24-931F5B1EA64D}" type="slidenum">
              <a:rPr lang="ar-SA" smtClean="0"/>
              <a:pPr/>
              <a:t>43</a:t>
            </a:fld>
            <a:endParaRPr lang="ar-SA" dirty="0"/>
          </a:p>
        </p:txBody>
      </p:sp>
      <p:sp>
        <p:nvSpPr>
          <p:cNvPr id="3" name="Title 2">
            <a:extLst>
              <a:ext uri="{FF2B5EF4-FFF2-40B4-BE49-F238E27FC236}">
                <a16:creationId xmlns:a16="http://schemas.microsoft.com/office/drawing/2014/main" id="{6BC0D6B9-6103-BC89-DDD2-62AC9F21CEEF}"/>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55315FC7-8C31-C242-C9E9-115110AE70AE}"/>
              </a:ext>
            </a:extLst>
          </p:cNvPr>
          <p:cNvSpPr txBox="1"/>
          <p:nvPr/>
        </p:nvSpPr>
        <p:spPr>
          <a:xfrm>
            <a:off x="1443789" y="894671"/>
            <a:ext cx="10403307" cy="3116174"/>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أي بطاقة لجنة من صفحة اللجان، يتم فتح صفحة تفاصيل اللجنة، والتي تُظهر ملخصًا شاملًا لبياناتها في اللوحة الجانبية: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التبويبات الرئيسية داخل صفحة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بيانات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الأعضاء</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القرارات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المهام</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التكليفات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الوثائق</a:t>
            </a:r>
          </a:p>
        </p:txBody>
      </p:sp>
      <p:pic>
        <p:nvPicPr>
          <p:cNvPr id="5" name="Picture 4">
            <a:extLst>
              <a:ext uri="{FF2B5EF4-FFF2-40B4-BE49-F238E27FC236}">
                <a16:creationId xmlns:a16="http://schemas.microsoft.com/office/drawing/2014/main" id="{5BF58961-90CB-0DFF-FBB7-EBDAF8874539}"/>
              </a:ext>
            </a:extLst>
          </p:cNvPr>
          <p:cNvPicPr>
            <a:picLocks noChangeAspect="1"/>
          </p:cNvPicPr>
          <p:nvPr/>
        </p:nvPicPr>
        <p:blipFill>
          <a:blip r:embed="rId2"/>
          <a:stretch>
            <a:fillRect/>
          </a:stretch>
        </p:blipFill>
        <p:spPr>
          <a:xfrm>
            <a:off x="1443789" y="2452758"/>
            <a:ext cx="8377986" cy="4019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2068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D8812-4FD6-CE7F-BE67-82F783F13A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5ECCD3-1BEB-A4E6-C55E-72BB409336C8}"/>
              </a:ext>
            </a:extLst>
          </p:cNvPr>
          <p:cNvSpPr>
            <a:spLocks noGrp="1"/>
          </p:cNvSpPr>
          <p:nvPr>
            <p:ph type="sldNum" sz="quarter" idx="12"/>
          </p:nvPr>
        </p:nvSpPr>
        <p:spPr/>
        <p:txBody>
          <a:bodyPr/>
          <a:lstStyle/>
          <a:p>
            <a:fld id="{FCDCFF1D-EB6E-49E0-BA24-931F5B1EA64D}" type="slidenum">
              <a:rPr lang="ar-SA" smtClean="0"/>
              <a:pPr/>
              <a:t>44</a:t>
            </a:fld>
            <a:endParaRPr lang="ar-SA" dirty="0"/>
          </a:p>
        </p:txBody>
      </p:sp>
      <p:sp>
        <p:nvSpPr>
          <p:cNvPr id="3" name="Title 2">
            <a:extLst>
              <a:ext uri="{FF2B5EF4-FFF2-40B4-BE49-F238E27FC236}">
                <a16:creationId xmlns:a16="http://schemas.microsoft.com/office/drawing/2014/main" id="{F300DB8E-C7D7-AF2B-D033-BF72C2F6BA76}"/>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51CF1980-04C4-649D-E147-E41293EC34FF}"/>
              </a:ext>
            </a:extLst>
          </p:cNvPr>
          <p:cNvSpPr txBox="1"/>
          <p:nvPr/>
        </p:nvSpPr>
        <p:spPr>
          <a:xfrm>
            <a:off x="817857" y="894671"/>
            <a:ext cx="11029240" cy="210820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الأعضاء</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 جميع أعضاء اللجنة وأدوارهم.</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يجب وجود على الأقل:</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رئيس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أمين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يمكن إضافة أعضاء جدد وتحديد دور كل عضو عن طريق زر تعديل اللجنة.</a:t>
            </a:r>
          </a:p>
        </p:txBody>
      </p:sp>
      <p:pic>
        <p:nvPicPr>
          <p:cNvPr id="6" name="Picture 5">
            <a:extLst>
              <a:ext uri="{FF2B5EF4-FFF2-40B4-BE49-F238E27FC236}">
                <a16:creationId xmlns:a16="http://schemas.microsoft.com/office/drawing/2014/main" id="{97365907-BE2C-25BB-0540-5837EEC684E8}"/>
              </a:ext>
            </a:extLst>
          </p:cNvPr>
          <p:cNvPicPr>
            <a:picLocks noChangeAspect="1"/>
          </p:cNvPicPr>
          <p:nvPr/>
        </p:nvPicPr>
        <p:blipFill>
          <a:blip r:embed="rId2"/>
          <a:stretch>
            <a:fillRect/>
          </a:stretch>
        </p:blipFill>
        <p:spPr>
          <a:xfrm>
            <a:off x="2709965" y="3002877"/>
            <a:ext cx="7477625" cy="3593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5964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9D751-63E1-92D9-F4CD-ED228FBD518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723062-36BE-3326-4D12-90CF85A32237}"/>
              </a:ext>
            </a:extLst>
          </p:cNvPr>
          <p:cNvSpPr>
            <a:spLocks noGrp="1"/>
          </p:cNvSpPr>
          <p:nvPr>
            <p:ph type="sldNum" sz="quarter" idx="12"/>
          </p:nvPr>
        </p:nvSpPr>
        <p:spPr/>
        <p:txBody>
          <a:bodyPr/>
          <a:lstStyle/>
          <a:p>
            <a:fld id="{FCDCFF1D-EB6E-49E0-BA24-931F5B1EA64D}" type="slidenum">
              <a:rPr lang="ar-SA" smtClean="0"/>
              <a:pPr/>
              <a:t>45</a:t>
            </a:fld>
            <a:endParaRPr lang="ar-SA" dirty="0"/>
          </a:p>
        </p:txBody>
      </p:sp>
      <p:sp>
        <p:nvSpPr>
          <p:cNvPr id="3" name="Title 2">
            <a:extLst>
              <a:ext uri="{FF2B5EF4-FFF2-40B4-BE49-F238E27FC236}">
                <a16:creationId xmlns:a16="http://schemas.microsoft.com/office/drawing/2014/main" id="{B90BFE1A-4C88-9803-1959-B6F2913FFBCF}"/>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878B3369-A4D3-AA3D-93B9-277CDEA5B9B7}"/>
              </a:ext>
            </a:extLst>
          </p:cNvPr>
          <p:cNvSpPr txBox="1"/>
          <p:nvPr/>
        </p:nvSpPr>
        <p:spPr>
          <a:xfrm>
            <a:off x="817857" y="894671"/>
            <a:ext cx="11029240" cy="177221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الاجتماعات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القادمة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السابقة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اجتماع جديد وتحديد التاريخ، الوقت، الملخص، والجهة المسؤولة.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09A9EE5A-9810-E117-FBC7-3C362775D921}"/>
              </a:ext>
            </a:extLst>
          </p:cNvPr>
          <p:cNvPicPr>
            <a:picLocks noChangeAspect="1"/>
          </p:cNvPicPr>
          <p:nvPr/>
        </p:nvPicPr>
        <p:blipFill>
          <a:blip r:embed="rId2"/>
          <a:stretch>
            <a:fillRect/>
          </a:stretch>
        </p:blipFill>
        <p:spPr>
          <a:xfrm>
            <a:off x="2518462" y="2666887"/>
            <a:ext cx="7860632" cy="3769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7675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B87AB-ABE9-7F8A-019B-4825874CA2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A22D8-78C8-7BB7-C2B9-4FA3014268BE}"/>
              </a:ext>
            </a:extLst>
          </p:cNvPr>
          <p:cNvSpPr>
            <a:spLocks noGrp="1"/>
          </p:cNvSpPr>
          <p:nvPr>
            <p:ph type="sldNum" sz="quarter" idx="12"/>
          </p:nvPr>
        </p:nvSpPr>
        <p:spPr/>
        <p:txBody>
          <a:bodyPr/>
          <a:lstStyle/>
          <a:p>
            <a:fld id="{FCDCFF1D-EB6E-49E0-BA24-931F5B1EA64D}" type="slidenum">
              <a:rPr lang="ar-SA" smtClean="0"/>
              <a:pPr/>
              <a:t>46</a:t>
            </a:fld>
            <a:endParaRPr lang="ar-SA" dirty="0"/>
          </a:p>
        </p:txBody>
      </p:sp>
      <p:sp>
        <p:nvSpPr>
          <p:cNvPr id="3" name="Title 2">
            <a:extLst>
              <a:ext uri="{FF2B5EF4-FFF2-40B4-BE49-F238E27FC236}">
                <a16:creationId xmlns:a16="http://schemas.microsoft.com/office/drawing/2014/main" id="{3EC43B4D-B32C-EDC1-1638-98139E6D49F9}"/>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F87284D9-CAC6-6153-4546-CA32286B0EE5}"/>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القرارات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يسجّل القرارات الصادرة عن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لكل قرار: المسؤول – تاريخ الإنشاء – الإلزامية – الإجراءات.</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قرار جديد.</a:t>
            </a:r>
            <a:endParaRPr lang="en-US" sz="1400" b="1" dirty="0">
              <a:solidFill>
                <a:schemeClr val="accent2"/>
              </a:solidFill>
              <a:latin typeface="Calibri"/>
              <a:ea typeface="Calibri"/>
              <a:cs typeface="Calibri"/>
            </a:endParaRPr>
          </a:p>
        </p:txBody>
      </p:sp>
      <p:pic>
        <p:nvPicPr>
          <p:cNvPr id="6" name="Picture 5">
            <a:extLst>
              <a:ext uri="{FF2B5EF4-FFF2-40B4-BE49-F238E27FC236}">
                <a16:creationId xmlns:a16="http://schemas.microsoft.com/office/drawing/2014/main" id="{B13C69CB-DE7A-26F1-EF6C-DFDBA7A09860}"/>
              </a:ext>
            </a:extLst>
          </p:cNvPr>
          <p:cNvPicPr>
            <a:picLocks noChangeAspect="1"/>
          </p:cNvPicPr>
          <p:nvPr/>
        </p:nvPicPr>
        <p:blipFill>
          <a:blip r:embed="rId2"/>
          <a:stretch>
            <a:fillRect/>
          </a:stretch>
        </p:blipFill>
        <p:spPr>
          <a:xfrm>
            <a:off x="2522477" y="2666887"/>
            <a:ext cx="7620000" cy="3673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3414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3A69C-6B9E-600D-C113-07CF9D5FA7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8E1D0-05DE-D14E-B5D8-21557705C2F7}"/>
              </a:ext>
            </a:extLst>
          </p:cNvPr>
          <p:cNvSpPr>
            <a:spLocks noGrp="1"/>
          </p:cNvSpPr>
          <p:nvPr>
            <p:ph type="sldNum" sz="quarter" idx="12"/>
          </p:nvPr>
        </p:nvSpPr>
        <p:spPr/>
        <p:txBody>
          <a:bodyPr/>
          <a:lstStyle/>
          <a:p>
            <a:fld id="{FCDCFF1D-EB6E-49E0-BA24-931F5B1EA64D}" type="slidenum">
              <a:rPr lang="ar-SA" smtClean="0"/>
              <a:pPr/>
              <a:t>47</a:t>
            </a:fld>
            <a:endParaRPr lang="ar-SA" dirty="0"/>
          </a:p>
        </p:txBody>
      </p:sp>
      <p:sp>
        <p:nvSpPr>
          <p:cNvPr id="3" name="Title 2">
            <a:extLst>
              <a:ext uri="{FF2B5EF4-FFF2-40B4-BE49-F238E27FC236}">
                <a16:creationId xmlns:a16="http://schemas.microsoft.com/office/drawing/2014/main" id="{A9B38FDF-705C-B3B9-705A-CE6CE4D1DC71}"/>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9C384F5B-8D39-6D81-5D3A-8E1DC4BFF5FD}"/>
              </a:ext>
            </a:extLst>
          </p:cNvPr>
          <p:cNvSpPr txBox="1"/>
          <p:nvPr/>
        </p:nvSpPr>
        <p:spPr>
          <a:xfrm>
            <a:off x="817857" y="894671"/>
            <a:ext cx="11029240" cy="1969770"/>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الدخول إلى صفحة اللجنة والضغط على تبويب القرارات، يتيح النظام للمستخدم ما يلي:</a:t>
            </a:r>
            <a:endParaRPr lang="en-US" sz="1600" b="1" dirty="0"/>
          </a:p>
          <a:p>
            <a:pPr algn="r" rtl="1">
              <a:buFont typeface="Arial" panose="020B0604020202020204" pitchFamily="34" charset="0"/>
              <a:buChar char="•"/>
            </a:pPr>
            <a:r>
              <a:rPr lang="ar-SA" sz="1400" dirty="0">
                <a:solidFill>
                  <a:schemeClr val="tx2"/>
                </a:solidFill>
              </a:rPr>
              <a:t>عرض جميع القرارات الصادرة عن اللجنة.</a:t>
            </a:r>
          </a:p>
          <a:p>
            <a:pPr algn="r" rtl="1">
              <a:buFont typeface="Arial" panose="020B0604020202020204" pitchFamily="34" charset="0"/>
              <a:buChar char="•"/>
            </a:pPr>
            <a:r>
              <a:rPr lang="ar-SA" sz="1400" dirty="0">
                <a:solidFill>
                  <a:schemeClr val="tx2"/>
                </a:solidFill>
              </a:rPr>
              <a:t>الاطلاع على تفاصيل كل قرار، وتشمل:</a:t>
            </a:r>
          </a:p>
          <a:p>
            <a:pPr marL="742950" lvl="1" indent="-285750" algn="r" rtl="1">
              <a:buFont typeface="Arial" panose="020B0604020202020204" pitchFamily="34" charset="0"/>
              <a:buChar char="•"/>
            </a:pPr>
            <a:r>
              <a:rPr lang="ar-SA" sz="1400" dirty="0">
                <a:solidFill>
                  <a:schemeClr val="tx2"/>
                </a:solidFill>
              </a:rPr>
              <a:t>المسؤول عن القرار</a:t>
            </a:r>
          </a:p>
          <a:p>
            <a:pPr marL="742950" lvl="1" indent="-285750" algn="r" rtl="1">
              <a:buFont typeface="Arial" panose="020B0604020202020204" pitchFamily="34" charset="0"/>
              <a:buChar char="•"/>
            </a:pPr>
            <a:r>
              <a:rPr lang="ar-SA" sz="1400" dirty="0">
                <a:solidFill>
                  <a:schemeClr val="tx2"/>
                </a:solidFill>
              </a:rPr>
              <a:t>تاريخ الإنشاء</a:t>
            </a:r>
          </a:p>
          <a:p>
            <a:pPr marL="742950" lvl="1" indent="-285750" algn="r" rtl="1">
              <a:buFont typeface="Arial" panose="020B0604020202020204" pitchFamily="34" charset="0"/>
              <a:buChar char="•"/>
            </a:pPr>
            <a:r>
              <a:rPr lang="ar-SA" sz="1400" dirty="0">
                <a:solidFill>
                  <a:schemeClr val="tx2"/>
                </a:solidFill>
              </a:rPr>
              <a:t>الإلزامية</a:t>
            </a:r>
          </a:p>
          <a:p>
            <a:pPr marL="742950" lvl="1" indent="-285750" algn="r" rtl="1">
              <a:buFont typeface="Arial" panose="020B0604020202020204" pitchFamily="34" charset="0"/>
              <a:buChar char="•"/>
            </a:pPr>
            <a:r>
              <a:rPr lang="ar-SA" sz="1400" dirty="0">
                <a:solidFill>
                  <a:schemeClr val="tx2"/>
                </a:solidFill>
              </a:rPr>
              <a:t>الإجراءات المرتبطة بالقرار</a:t>
            </a:r>
          </a:p>
          <a:p>
            <a:pPr algn="r" rtl="1">
              <a:buNone/>
            </a:pPr>
            <a:r>
              <a:rPr lang="ar-SA" sz="1400" dirty="0">
                <a:solidFill>
                  <a:schemeClr val="tx2"/>
                </a:solidFill>
              </a:rPr>
              <a:t>كما يتيح التبويب إمكانية </a:t>
            </a:r>
            <a:r>
              <a:rPr lang="ar-SA" sz="1400" b="1" dirty="0">
                <a:solidFill>
                  <a:schemeClr val="tx2"/>
                </a:solidFill>
              </a:rPr>
              <a:t>إضافة قرار جديد</a:t>
            </a:r>
            <a:r>
              <a:rPr lang="ar-SA" sz="1400" dirty="0">
                <a:solidFill>
                  <a:schemeClr val="tx2"/>
                </a:solidFill>
              </a:rPr>
              <a:t> من خلال زر مخصص لذلك.</a:t>
            </a:r>
          </a:p>
        </p:txBody>
      </p:sp>
      <p:pic>
        <p:nvPicPr>
          <p:cNvPr id="5" name="Picture 4" descr="A screenshot of a computer&#10;&#10;AI-generated content may be incorrect.">
            <a:extLst>
              <a:ext uri="{FF2B5EF4-FFF2-40B4-BE49-F238E27FC236}">
                <a16:creationId xmlns:a16="http://schemas.microsoft.com/office/drawing/2014/main" id="{41CB3885-2C81-4178-A18A-7DEC3D946CAF}"/>
              </a:ext>
            </a:extLst>
          </p:cNvPr>
          <p:cNvPicPr>
            <a:picLocks noChangeAspect="1"/>
          </p:cNvPicPr>
          <p:nvPr/>
        </p:nvPicPr>
        <p:blipFill>
          <a:blip r:embed="rId2"/>
          <a:stretch>
            <a:fillRect/>
          </a:stretch>
        </p:blipFill>
        <p:spPr>
          <a:xfrm>
            <a:off x="1764632" y="2997166"/>
            <a:ext cx="7531768" cy="3443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4529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0FE27-5A08-B86B-878A-EC63C2C733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4DD7A3-0BD6-1AE4-2EC7-3CFBA179652A}"/>
              </a:ext>
            </a:extLst>
          </p:cNvPr>
          <p:cNvSpPr>
            <a:spLocks noGrp="1"/>
          </p:cNvSpPr>
          <p:nvPr>
            <p:ph type="sldNum" sz="quarter" idx="12"/>
          </p:nvPr>
        </p:nvSpPr>
        <p:spPr/>
        <p:txBody>
          <a:bodyPr/>
          <a:lstStyle/>
          <a:p>
            <a:fld id="{FCDCFF1D-EB6E-49E0-BA24-931F5B1EA64D}" type="slidenum">
              <a:rPr lang="ar-SA" smtClean="0"/>
              <a:pPr/>
              <a:t>48</a:t>
            </a:fld>
            <a:endParaRPr lang="ar-SA" dirty="0"/>
          </a:p>
        </p:txBody>
      </p:sp>
      <p:sp>
        <p:nvSpPr>
          <p:cNvPr id="3" name="Title 2">
            <a:extLst>
              <a:ext uri="{FF2B5EF4-FFF2-40B4-BE49-F238E27FC236}">
                <a16:creationId xmlns:a16="http://schemas.microsoft.com/office/drawing/2014/main" id="{1A4FD24E-23ED-C711-E270-80D75C9016A2}"/>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E76D6C53-5532-DBB6-D3E0-CE5A2E2D0BFE}"/>
              </a:ext>
            </a:extLst>
          </p:cNvPr>
          <p:cNvSpPr txBox="1"/>
          <p:nvPr/>
        </p:nvSpPr>
        <p:spPr>
          <a:xfrm>
            <a:off x="817857" y="894671"/>
            <a:ext cx="11029240" cy="1100238"/>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المهام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لكل مهمة: القطاع – المسؤول – حالة المهمة – الأهمية – التواريخ المستهدفة.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مهمة جديدة.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14E81C58-CFE1-1BCA-F57D-3CC1775D4948}"/>
              </a:ext>
            </a:extLst>
          </p:cNvPr>
          <p:cNvPicPr>
            <a:picLocks noChangeAspect="1"/>
          </p:cNvPicPr>
          <p:nvPr/>
        </p:nvPicPr>
        <p:blipFill>
          <a:blip r:embed="rId2"/>
          <a:stretch>
            <a:fillRect/>
          </a:stretch>
        </p:blipFill>
        <p:spPr>
          <a:xfrm>
            <a:off x="2254785" y="2654910"/>
            <a:ext cx="7682429" cy="3709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7781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CA1EB-AB67-A8C3-D70C-46C6501CB5F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6130E-715D-2E88-1923-5B94B866E8D0}"/>
              </a:ext>
            </a:extLst>
          </p:cNvPr>
          <p:cNvSpPr>
            <a:spLocks noGrp="1"/>
          </p:cNvSpPr>
          <p:nvPr>
            <p:ph type="sldNum" sz="quarter" idx="12"/>
          </p:nvPr>
        </p:nvSpPr>
        <p:spPr/>
        <p:txBody>
          <a:bodyPr/>
          <a:lstStyle/>
          <a:p>
            <a:fld id="{FCDCFF1D-EB6E-49E0-BA24-931F5B1EA64D}" type="slidenum">
              <a:rPr lang="ar-SA" smtClean="0"/>
              <a:pPr/>
              <a:t>49</a:t>
            </a:fld>
            <a:endParaRPr lang="ar-SA" dirty="0"/>
          </a:p>
        </p:txBody>
      </p:sp>
      <p:sp>
        <p:nvSpPr>
          <p:cNvPr id="3" name="Title 2">
            <a:extLst>
              <a:ext uri="{FF2B5EF4-FFF2-40B4-BE49-F238E27FC236}">
                <a16:creationId xmlns:a16="http://schemas.microsoft.com/office/drawing/2014/main" id="{406894A6-8762-CDAC-C301-A2CB27A7F29A}"/>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E707CE6E-AC2D-E9A7-5B19-E51283C9940C}"/>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التكليفات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مهام موجّهة من الإدارة العليا أو جهات مرتبطة.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تحتوي على: المكلفين – القطاع – حالة التكليف – درجة الأهمية – التواريخ.</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تكليف جديد.</a:t>
            </a:r>
            <a:endParaRPr lang="en-US" sz="1400" b="1" dirty="0">
              <a:solidFill>
                <a:schemeClr val="accent2"/>
              </a:solidFill>
              <a:latin typeface="Calibri"/>
              <a:ea typeface="Calibri"/>
              <a:cs typeface="Calibri"/>
            </a:endParaRPr>
          </a:p>
        </p:txBody>
      </p:sp>
      <p:pic>
        <p:nvPicPr>
          <p:cNvPr id="10" name="Picture 9">
            <a:extLst>
              <a:ext uri="{FF2B5EF4-FFF2-40B4-BE49-F238E27FC236}">
                <a16:creationId xmlns:a16="http://schemas.microsoft.com/office/drawing/2014/main" id="{606A0747-EA1A-950B-5CB8-59A511B303AF}"/>
              </a:ext>
            </a:extLst>
          </p:cNvPr>
          <p:cNvPicPr>
            <a:picLocks noChangeAspect="1"/>
          </p:cNvPicPr>
          <p:nvPr/>
        </p:nvPicPr>
        <p:blipFill>
          <a:blip r:embed="rId2"/>
          <a:stretch>
            <a:fillRect/>
          </a:stretch>
        </p:blipFill>
        <p:spPr>
          <a:xfrm>
            <a:off x="2053389" y="2579164"/>
            <a:ext cx="8085221" cy="3895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09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CC2620-7E9C-FE87-3114-42FD3486905B}"/>
              </a:ext>
            </a:extLst>
          </p:cNvPr>
          <p:cNvGraphicFramePr>
            <a:graphicFrameLocks noGrp="1"/>
          </p:cNvGraphicFramePr>
          <p:nvPr/>
        </p:nvGraphicFramePr>
        <p:xfrm>
          <a:off x="681644" y="1202902"/>
          <a:ext cx="10956176" cy="4867833"/>
        </p:xfrm>
        <a:graphic>
          <a:graphicData uri="http://schemas.openxmlformats.org/drawingml/2006/table">
            <a:tbl>
              <a:tblPr firstRow="1" bandRow="1">
                <a:tableStyleId>{5C22544A-7EE6-4342-B048-85BDC9FD1C3A}</a:tableStyleId>
              </a:tblPr>
              <a:tblGrid>
                <a:gridCol w="2739044">
                  <a:extLst>
                    <a:ext uri="{9D8B030D-6E8A-4147-A177-3AD203B41FA5}">
                      <a16:colId xmlns:a16="http://schemas.microsoft.com/office/drawing/2014/main" val="1256528200"/>
                    </a:ext>
                  </a:extLst>
                </a:gridCol>
                <a:gridCol w="2739044">
                  <a:extLst>
                    <a:ext uri="{9D8B030D-6E8A-4147-A177-3AD203B41FA5}">
                      <a16:colId xmlns:a16="http://schemas.microsoft.com/office/drawing/2014/main" val="727596730"/>
                    </a:ext>
                  </a:extLst>
                </a:gridCol>
                <a:gridCol w="2739044">
                  <a:extLst>
                    <a:ext uri="{9D8B030D-6E8A-4147-A177-3AD203B41FA5}">
                      <a16:colId xmlns:a16="http://schemas.microsoft.com/office/drawing/2014/main" val="1463954520"/>
                    </a:ext>
                  </a:extLst>
                </a:gridCol>
                <a:gridCol w="2739044">
                  <a:extLst>
                    <a:ext uri="{9D8B030D-6E8A-4147-A177-3AD203B41FA5}">
                      <a16:colId xmlns:a16="http://schemas.microsoft.com/office/drawing/2014/main" val="1521250558"/>
                    </a:ext>
                  </a:extLst>
                </a:gridCol>
              </a:tblGrid>
              <a:tr h="625898">
                <a:tc>
                  <a:txBody>
                    <a:bodyPr/>
                    <a:lstStyle/>
                    <a:p>
                      <a:pPr marL="0" algn="ctr" defTabSz="914400" rtl="1" eaLnBrk="1" latinLnBrk="0" hangingPunct="1"/>
                      <a:r>
                        <a:rPr lang="ar-SA" dirty="0">
                          <a:latin typeface="Effra Trial SemiBold" panose="020B0703020203020204" pitchFamily="34" charset="0"/>
                          <a:cs typeface="Effra Trial SemiBold" panose="020B0703020203020204" pitchFamily="34" charset="0"/>
                        </a:rPr>
                        <a:t>التوقيع</a:t>
                      </a:r>
                      <a:endParaRPr lang="en-SA" dirty="0">
                        <a:latin typeface="Effra Trial SemiBold" panose="020B0703020203020204" pitchFamily="34" charset="0"/>
                        <a:cs typeface="Effra Trial SemiBold" panose="020B0703020203020204" pitchFamily="34" charset="0"/>
                      </a:endParaRPr>
                    </a:p>
                  </a:txBody>
                  <a:tcPr/>
                </a:tc>
                <a:tc>
                  <a:txBody>
                    <a:bodyPr/>
                    <a:lstStyle/>
                    <a:p>
                      <a:pPr algn="ctr"/>
                      <a:r>
                        <a:rPr lang="ar-SA" dirty="0">
                          <a:latin typeface="Effra Trial SemiBold" panose="020B0703020203020204" pitchFamily="34" charset="0"/>
                          <a:cs typeface="Effra Trial SemiBold" panose="020B0703020203020204" pitchFamily="34" charset="0"/>
                        </a:rPr>
                        <a:t>التاريخ</a:t>
                      </a:r>
                      <a:endParaRPr lang="en-SA" dirty="0">
                        <a:latin typeface="Effra Trial SemiBold" panose="020B0703020203020204" pitchFamily="34" charset="0"/>
                        <a:cs typeface="Effra Trial SemiBold" panose="020B0703020203020204" pitchFamily="34" charset="0"/>
                      </a:endParaRPr>
                    </a:p>
                  </a:txBody>
                  <a:tcPr/>
                </a:tc>
                <a:tc>
                  <a:txBody>
                    <a:bodyPr/>
                    <a:lstStyle/>
                    <a:p>
                      <a:pPr algn="ctr"/>
                      <a:r>
                        <a:rPr lang="ar-SA" dirty="0">
                          <a:latin typeface="Effra Trial SemiBold" panose="020B0703020203020204" pitchFamily="34" charset="0"/>
                          <a:cs typeface="Effra Trial SemiBold" panose="020B0703020203020204" pitchFamily="34" charset="0"/>
                        </a:rPr>
                        <a:t>المنصب</a:t>
                      </a:r>
                      <a:endParaRPr lang="en-SA" dirty="0">
                        <a:latin typeface="Effra Trial SemiBold" panose="020B0703020203020204" pitchFamily="34" charset="0"/>
                        <a:cs typeface="Effra Trial SemiBold" panose="020B0703020203020204" pitchFamily="34" charset="0"/>
                      </a:endParaRPr>
                    </a:p>
                  </a:txBody>
                  <a:tcPr/>
                </a:tc>
                <a:tc>
                  <a:txBody>
                    <a:bodyPr/>
                    <a:lstStyle/>
                    <a:p>
                      <a:pPr marL="0" algn="ctr" defTabSz="914400" rtl="1" eaLnBrk="1" latinLnBrk="0" hangingPunct="1"/>
                      <a:r>
                        <a:rPr lang="ar-SA" dirty="0">
                          <a:latin typeface="Effra Trial SemiBold" panose="020B0703020203020204" pitchFamily="34" charset="0"/>
                          <a:cs typeface="Effra Trial SemiBold" panose="020B0703020203020204" pitchFamily="34" charset="0"/>
                        </a:rPr>
                        <a:t>الاسم</a:t>
                      </a:r>
                      <a:endParaRPr lang="en-SA" dirty="0">
                        <a:latin typeface="Effra Trial SemiBold" panose="020B0703020203020204" pitchFamily="34" charset="0"/>
                        <a:cs typeface="Effra Trial SemiBold" panose="020B0703020203020204" pitchFamily="34" charset="0"/>
                      </a:endParaRPr>
                    </a:p>
                  </a:txBody>
                  <a:tcPr/>
                </a:tc>
                <a:extLst>
                  <a:ext uri="{0D108BD9-81ED-4DB2-BD59-A6C34878D82A}">
                    <a16:rowId xmlns:a16="http://schemas.microsoft.com/office/drawing/2014/main" val="1458223103"/>
                  </a:ext>
                </a:extLst>
              </a:tr>
              <a:tr h="848387">
                <a:tc>
                  <a:txBody>
                    <a:bodyPr/>
                    <a:lstStyle/>
                    <a:p>
                      <a:endParaRPr lang="en-SA" dirty="0"/>
                    </a:p>
                  </a:txBody>
                  <a:tcPr/>
                </a:tc>
                <a:tc>
                  <a:txBody>
                    <a:bodyPr/>
                    <a:lstStyle/>
                    <a:p>
                      <a:endParaRPr lang="en-SA" dirty="0"/>
                    </a:p>
                  </a:txBody>
                  <a:tcPr/>
                </a:tc>
                <a:tc>
                  <a:txBody>
                    <a:bodyPr/>
                    <a:lstStyle/>
                    <a:p>
                      <a:endParaRPr lang="en-SA" dirty="0"/>
                    </a:p>
                  </a:txBody>
                  <a:tcPr/>
                </a:tc>
                <a:tc>
                  <a:txBody>
                    <a:bodyPr/>
                    <a:lstStyle/>
                    <a:p>
                      <a:endParaRPr lang="en-SA"/>
                    </a:p>
                  </a:txBody>
                  <a:tcPr/>
                </a:tc>
                <a:extLst>
                  <a:ext uri="{0D108BD9-81ED-4DB2-BD59-A6C34878D82A}">
                    <a16:rowId xmlns:a16="http://schemas.microsoft.com/office/drawing/2014/main" val="9286068"/>
                  </a:ext>
                </a:extLst>
              </a:tr>
              <a:tr h="848387">
                <a:tc>
                  <a:txBody>
                    <a:bodyPr/>
                    <a:lstStyle/>
                    <a:p>
                      <a:endParaRPr lang="en-SA"/>
                    </a:p>
                  </a:txBody>
                  <a:tcPr/>
                </a:tc>
                <a:tc>
                  <a:txBody>
                    <a:bodyPr/>
                    <a:lstStyle/>
                    <a:p>
                      <a:endParaRPr lang="en-SA"/>
                    </a:p>
                  </a:txBody>
                  <a:tcPr/>
                </a:tc>
                <a:tc>
                  <a:txBody>
                    <a:bodyPr/>
                    <a:lstStyle/>
                    <a:p>
                      <a:endParaRPr lang="en-SA" dirty="0"/>
                    </a:p>
                  </a:txBody>
                  <a:tcPr/>
                </a:tc>
                <a:tc>
                  <a:txBody>
                    <a:bodyPr/>
                    <a:lstStyle/>
                    <a:p>
                      <a:endParaRPr lang="en-SA"/>
                    </a:p>
                  </a:txBody>
                  <a:tcPr/>
                </a:tc>
                <a:extLst>
                  <a:ext uri="{0D108BD9-81ED-4DB2-BD59-A6C34878D82A}">
                    <a16:rowId xmlns:a16="http://schemas.microsoft.com/office/drawing/2014/main" val="4104066244"/>
                  </a:ext>
                </a:extLst>
              </a:tr>
              <a:tr h="848387">
                <a:tc>
                  <a:txBody>
                    <a:bodyPr/>
                    <a:lstStyle/>
                    <a:p>
                      <a:endParaRPr lang="en-SA"/>
                    </a:p>
                  </a:txBody>
                  <a:tcPr/>
                </a:tc>
                <a:tc>
                  <a:txBody>
                    <a:bodyPr/>
                    <a:lstStyle/>
                    <a:p>
                      <a:endParaRPr lang="en-SA"/>
                    </a:p>
                  </a:txBody>
                  <a:tcPr/>
                </a:tc>
                <a:tc>
                  <a:txBody>
                    <a:bodyPr/>
                    <a:lstStyle/>
                    <a:p>
                      <a:endParaRPr lang="en-SA" dirty="0"/>
                    </a:p>
                  </a:txBody>
                  <a:tcPr/>
                </a:tc>
                <a:tc>
                  <a:txBody>
                    <a:bodyPr/>
                    <a:lstStyle/>
                    <a:p>
                      <a:endParaRPr lang="en-SA" dirty="0"/>
                    </a:p>
                  </a:txBody>
                  <a:tcPr/>
                </a:tc>
                <a:extLst>
                  <a:ext uri="{0D108BD9-81ED-4DB2-BD59-A6C34878D82A}">
                    <a16:rowId xmlns:a16="http://schemas.microsoft.com/office/drawing/2014/main" val="1230718476"/>
                  </a:ext>
                </a:extLst>
              </a:tr>
              <a:tr h="848387">
                <a:tc>
                  <a:txBody>
                    <a:bodyPr/>
                    <a:lstStyle/>
                    <a:p>
                      <a:endParaRPr lang="en-SA" dirty="0"/>
                    </a:p>
                  </a:txBody>
                  <a:tcPr/>
                </a:tc>
                <a:tc>
                  <a:txBody>
                    <a:bodyPr/>
                    <a:lstStyle/>
                    <a:p>
                      <a:endParaRPr lang="en-SA" dirty="0"/>
                    </a:p>
                  </a:txBody>
                  <a:tcPr/>
                </a:tc>
                <a:tc>
                  <a:txBody>
                    <a:bodyPr/>
                    <a:lstStyle/>
                    <a:p>
                      <a:endParaRPr lang="en-SA" dirty="0"/>
                    </a:p>
                  </a:txBody>
                  <a:tcPr/>
                </a:tc>
                <a:tc>
                  <a:txBody>
                    <a:bodyPr/>
                    <a:lstStyle/>
                    <a:p>
                      <a:pPr marL="0" algn="r" defTabSz="914400" rtl="1" eaLnBrk="1" latinLnBrk="0" hangingPunct="1"/>
                      <a:endParaRPr lang="en-SA" dirty="0"/>
                    </a:p>
                  </a:txBody>
                  <a:tcPr/>
                </a:tc>
                <a:extLst>
                  <a:ext uri="{0D108BD9-81ED-4DB2-BD59-A6C34878D82A}">
                    <a16:rowId xmlns:a16="http://schemas.microsoft.com/office/drawing/2014/main" val="863248466"/>
                  </a:ext>
                </a:extLst>
              </a:tr>
              <a:tr h="848387">
                <a:tc>
                  <a:txBody>
                    <a:bodyPr/>
                    <a:lstStyle/>
                    <a:p>
                      <a:endParaRPr lang="en-SA" dirty="0"/>
                    </a:p>
                  </a:txBody>
                  <a:tcPr/>
                </a:tc>
                <a:tc>
                  <a:txBody>
                    <a:bodyPr/>
                    <a:lstStyle/>
                    <a:p>
                      <a:endParaRPr lang="en-SA" dirty="0"/>
                    </a:p>
                  </a:txBody>
                  <a:tcPr/>
                </a:tc>
                <a:tc>
                  <a:txBody>
                    <a:bodyPr/>
                    <a:lstStyle/>
                    <a:p>
                      <a:endParaRPr lang="en-SA" dirty="0"/>
                    </a:p>
                  </a:txBody>
                  <a:tcPr/>
                </a:tc>
                <a:tc>
                  <a:txBody>
                    <a:bodyPr/>
                    <a:lstStyle/>
                    <a:p>
                      <a:pPr marL="0" algn="r" defTabSz="914400" rtl="1" eaLnBrk="1" latinLnBrk="0" hangingPunct="1"/>
                      <a:endParaRPr lang="en-SA" dirty="0"/>
                    </a:p>
                  </a:txBody>
                  <a:tcPr/>
                </a:tc>
                <a:extLst>
                  <a:ext uri="{0D108BD9-81ED-4DB2-BD59-A6C34878D82A}">
                    <a16:rowId xmlns:a16="http://schemas.microsoft.com/office/drawing/2014/main" val="1987210589"/>
                  </a:ext>
                </a:extLst>
              </a:tr>
            </a:tbl>
          </a:graphicData>
        </a:graphic>
      </p:graphicFrame>
      <p:sp>
        <p:nvSpPr>
          <p:cNvPr id="6" name="Title 5">
            <a:extLst>
              <a:ext uri="{FF2B5EF4-FFF2-40B4-BE49-F238E27FC236}">
                <a16:creationId xmlns:a16="http://schemas.microsoft.com/office/drawing/2014/main" id="{166E7156-0BC1-9EC6-E045-9F257F9BA417}"/>
              </a:ext>
            </a:extLst>
          </p:cNvPr>
          <p:cNvSpPr>
            <a:spLocks noGrp="1"/>
          </p:cNvSpPr>
          <p:nvPr>
            <p:ph type="title"/>
          </p:nvPr>
        </p:nvSpPr>
        <p:spPr/>
        <p:txBody>
          <a:bodyPr/>
          <a:lstStyle/>
          <a:p>
            <a:r>
              <a:rPr lang="ar-SA" dirty="0"/>
              <a:t>جدول الاعتمادات</a:t>
            </a:r>
            <a:endParaRPr lang="en-SA" dirty="0"/>
          </a:p>
        </p:txBody>
      </p:sp>
    </p:spTree>
    <p:extLst>
      <p:ext uri="{BB962C8B-B14F-4D97-AF65-F5344CB8AC3E}">
        <p14:creationId xmlns:p14="http://schemas.microsoft.com/office/powerpoint/2010/main" val="2719447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D816-EFFE-BA8E-C141-C50837CD13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BC661C-D77A-8898-AC2F-306DAFD441F0}"/>
              </a:ext>
            </a:extLst>
          </p:cNvPr>
          <p:cNvSpPr>
            <a:spLocks noGrp="1"/>
          </p:cNvSpPr>
          <p:nvPr>
            <p:ph type="sldNum" sz="quarter" idx="12"/>
          </p:nvPr>
        </p:nvSpPr>
        <p:spPr/>
        <p:txBody>
          <a:bodyPr/>
          <a:lstStyle/>
          <a:p>
            <a:fld id="{FCDCFF1D-EB6E-49E0-BA24-931F5B1EA64D}" type="slidenum">
              <a:rPr lang="ar-SA" smtClean="0"/>
              <a:pPr/>
              <a:t>50</a:t>
            </a:fld>
            <a:endParaRPr lang="ar-SA" dirty="0"/>
          </a:p>
        </p:txBody>
      </p:sp>
      <p:sp>
        <p:nvSpPr>
          <p:cNvPr id="3" name="Title 2">
            <a:extLst>
              <a:ext uri="{FF2B5EF4-FFF2-40B4-BE49-F238E27FC236}">
                <a16:creationId xmlns:a16="http://schemas.microsoft.com/office/drawing/2014/main" id="{17E2F39E-EFDC-2F87-5770-379C5FCD7910}"/>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BEED4EDB-4BBD-4287-4114-F45873E54A24}"/>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الوثائق</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يحتوي على جميع المستندات الداعمة الخاصة باللجنة.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الوثائق إلزامية لأنها تعتبر نماذج رسمية داعمة..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يمكن تحميل – أو حذف الوثائق حسب الصلاحيات.</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F8913C4C-8623-D231-9B85-29B4F0C524EF}"/>
              </a:ext>
            </a:extLst>
          </p:cNvPr>
          <p:cNvPicPr>
            <a:picLocks noChangeAspect="1"/>
          </p:cNvPicPr>
          <p:nvPr/>
        </p:nvPicPr>
        <p:blipFill>
          <a:blip r:embed="rId2"/>
          <a:stretch>
            <a:fillRect/>
          </a:stretch>
        </p:blipFill>
        <p:spPr>
          <a:xfrm>
            <a:off x="2013284" y="2559917"/>
            <a:ext cx="8165432" cy="3934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3477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13FD-BEDA-D264-F9DD-521849F08F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66001-2B91-2D81-3F07-EA420EC08317}"/>
              </a:ext>
            </a:extLst>
          </p:cNvPr>
          <p:cNvSpPr>
            <a:spLocks noGrp="1"/>
          </p:cNvSpPr>
          <p:nvPr>
            <p:ph type="sldNum" sz="quarter" idx="12"/>
          </p:nvPr>
        </p:nvSpPr>
        <p:spPr/>
        <p:txBody>
          <a:bodyPr/>
          <a:lstStyle/>
          <a:p>
            <a:fld id="{FCDCFF1D-EB6E-49E0-BA24-931F5B1EA64D}" type="slidenum">
              <a:rPr lang="ar-SA" smtClean="0"/>
              <a:pPr/>
              <a:t>51</a:t>
            </a:fld>
            <a:endParaRPr lang="ar-SA" dirty="0"/>
          </a:p>
        </p:txBody>
      </p:sp>
      <p:sp>
        <p:nvSpPr>
          <p:cNvPr id="3" name="Title 2">
            <a:extLst>
              <a:ext uri="{FF2B5EF4-FFF2-40B4-BE49-F238E27FC236}">
                <a16:creationId xmlns:a16="http://schemas.microsoft.com/office/drawing/2014/main" id="{416A7C78-42D5-88A6-7AB4-A0821FC9341E}"/>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BC7176CF-DBED-8CE8-A02B-463BDB9318B1}"/>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الاجتماعات جميع الاجتماعات الخاصة باللجان، مع توفير أدوات سهلة لإدارة الجدول الزمني</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تقويم شهري/أسبوعي/يومي يعرض الاجتماعات حسب التاريخ.</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تصنيف الاجتماعات (جميع – داخلية – محلية).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البحث عن اجتماع محدد.</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زر إضافة اجتماع جديد لبدء إنشاء اجتماع مرتبط بلجنة.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القائمة الجانبية تعرض التنقل بين اللجان، الاجتماعات، المهام، القرارات، الملفات.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5" name="Picture 4">
            <a:extLst>
              <a:ext uri="{FF2B5EF4-FFF2-40B4-BE49-F238E27FC236}">
                <a16:creationId xmlns:a16="http://schemas.microsoft.com/office/drawing/2014/main" id="{1630EBE0-DC50-7938-717A-0503889AB0C7}"/>
              </a:ext>
            </a:extLst>
          </p:cNvPr>
          <p:cNvPicPr>
            <a:picLocks noChangeAspect="1"/>
          </p:cNvPicPr>
          <p:nvPr/>
        </p:nvPicPr>
        <p:blipFill>
          <a:blip r:embed="rId2"/>
          <a:stretch>
            <a:fillRect/>
          </a:stretch>
        </p:blipFill>
        <p:spPr>
          <a:xfrm>
            <a:off x="3103999" y="3207953"/>
            <a:ext cx="6689558" cy="3185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3082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A0BB-F160-225C-7DC4-F7D905AAC1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AB9D5A-811A-ABF8-E60A-3211C0FFCBB6}"/>
              </a:ext>
            </a:extLst>
          </p:cNvPr>
          <p:cNvSpPr>
            <a:spLocks noGrp="1"/>
          </p:cNvSpPr>
          <p:nvPr>
            <p:ph type="sldNum" sz="quarter" idx="12"/>
          </p:nvPr>
        </p:nvSpPr>
        <p:spPr/>
        <p:txBody>
          <a:bodyPr/>
          <a:lstStyle/>
          <a:p>
            <a:fld id="{FCDCFF1D-EB6E-49E0-BA24-931F5B1EA64D}" type="slidenum">
              <a:rPr lang="ar-SA" smtClean="0"/>
              <a:pPr/>
              <a:t>52</a:t>
            </a:fld>
            <a:endParaRPr lang="ar-SA" dirty="0"/>
          </a:p>
        </p:txBody>
      </p:sp>
      <p:sp>
        <p:nvSpPr>
          <p:cNvPr id="3" name="Title 2">
            <a:extLst>
              <a:ext uri="{FF2B5EF4-FFF2-40B4-BE49-F238E27FC236}">
                <a16:creationId xmlns:a16="http://schemas.microsoft.com/office/drawing/2014/main" id="{04B3E67E-EE47-C875-2A44-36021261D71F}"/>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7C176A9F-0DF4-7D92-F2FA-B28B1A0C8A0E}"/>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إضافة اجتماع جديد (نموذج إنشاء الاجتماع)</a:t>
            </a:r>
            <a:r>
              <a:rPr lang="en-US" sz="1600" dirty="0">
                <a:solidFill>
                  <a:schemeClr val="accent2"/>
                </a:solidFill>
                <a:latin typeface="Calibri"/>
                <a:ea typeface="Calibri"/>
                <a:cs typeface="Calibri"/>
              </a:rPr>
              <a:t>:</a:t>
            </a:r>
            <a:endParaRPr lang="ar-SA" sz="1600" dirty="0">
              <a:solidFill>
                <a:schemeClr val="accent2"/>
              </a:solidFill>
              <a:latin typeface="Calibri"/>
              <a:ea typeface="Calibri"/>
              <a:cs typeface="Calibri"/>
            </a:endParaRPr>
          </a:p>
          <a:p>
            <a:pPr algn="r" rtl="1">
              <a:lnSpc>
                <a:spcPct val="150000"/>
              </a:lnSpc>
              <a:spcBef>
                <a:spcPts val="81"/>
              </a:spcBef>
              <a:buClr>
                <a:schemeClr val="dk1"/>
              </a:buClr>
              <a:buSzPts val="1800"/>
            </a:pPr>
            <a:r>
              <a:rPr lang="ar-SA" sz="1600" dirty="0"/>
              <a:t>يمكن إنشاء اجتماع جديد من خلال نموذج متعدد الصفحات يشمل أهم البيانات:</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بيانات</a:t>
            </a:r>
            <a:r>
              <a:rPr lang="ar-EG" sz="1600" dirty="0">
                <a:solidFill>
                  <a:schemeClr val="accent2"/>
                </a:solidFill>
                <a:latin typeface="Calibri"/>
                <a:ea typeface="Calibri"/>
                <a:cs typeface="Calibri"/>
              </a:rPr>
              <a:t> الاجتماع الأساسية</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المرفقات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6" name="Picture 5">
            <a:extLst>
              <a:ext uri="{FF2B5EF4-FFF2-40B4-BE49-F238E27FC236}">
                <a16:creationId xmlns:a16="http://schemas.microsoft.com/office/drawing/2014/main" id="{F9A8850D-1C2C-5857-5A09-7C8B4BC193A9}"/>
              </a:ext>
            </a:extLst>
          </p:cNvPr>
          <p:cNvPicPr>
            <a:picLocks noChangeAspect="1"/>
          </p:cNvPicPr>
          <p:nvPr/>
        </p:nvPicPr>
        <p:blipFill>
          <a:blip r:embed="rId2"/>
          <a:stretch>
            <a:fillRect/>
          </a:stretch>
        </p:blipFill>
        <p:spPr>
          <a:xfrm>
            <a:off x="2109558" y="2636213"/>
            <a:ext cx="7972884" cy="3831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3593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BB57E-9850-DE7F-5B20-F5E0334BF2E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F51BB9-FF76-994F-9E80-AD2886F7850F}"/>
              </a:ext>
            </a:extLst>
          </p:cNvPr>
          <p:cNvSpPr>
            <a:spLocks noGrp="1"/>
          </p:cNvSpPr>
          <p:nvPr>
            <p:ph type="sldNum" sz="quarter" idx="12"/>
          </p:nvPr>
        </p:nvSpPr>
        <p:spPr/>
        <p:txBody>
          <a:bodyPr/>
          <a:lstStyle/>
          <a:p>
            <a:fld id="{FCDCFF1D-EB6E-49E0-BA24-931F5B1EA64D}" type="slidenum">
              <a:rPr lang="ar-SA" smtClean="0"/>
              <a:pPr/>
              <a:t>53</a:t>
            </a:fld>
            <a:endParaRPr lang="ar-SA" dirty="0"/>
          </a:p>
        </p:txBody>
      </p:sp>
      <p:sp>
        <p:nvSpPr>
          <p:cNvPr id="3" name="Title 2">
            <a:extLst>
              <a:ext uri="{FF2B5EF4-FFF2-40B4-BE49-F238E27FC236}">
                <a16:creationId xmlns:a16="http://schemas.microsoft.com/office/drawing/2014/main" id="{298DF24B-5236-8649-E177-8A117BF85EA4}"/>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117513E0-669F-78F7-60C7-647FBA4CAEEB}"/>
              </a:ext>
            </a:extLst>
          </p:cNvPr>
          <p:cNvSpPr txBox="1"/>
          <p:nvPr/>
        </p:nvSpPr>
        <p:spPr>
          <a:xfrm>
            <a:off x="150126" y="875327"/>
            <a:ext cx="11745094" cy="2749471"/>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عند الضغط على اجتماع من التقويم، تظهر صفحة شاملة تحتوي على:</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تفاصيل الاجتماع</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القرارات والتوصيات</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التكليفات</a:t>
            </a:r>
            <a:endParaRPr lang="ar-SA" sz="1600" dirty="0">
              <a:solidFill>
                <a:schemeClr val="accent2"/>
              </a:solidFill>
              <a:latin typeface="Calibri"/>
              <a:ea typeface="Calibri"/>
              <a:cs typeface="Calibri"/>
            </a:endParaRPr>
          </a:p>
          <a:p>
            <a:pPr marL="342900" indent="-342900" algn="r" rtl="1">
              <a:lnSpc>
                <a:spcPct val="150000"/>
              </a:lnSpc>
              <a:spcBef>
                <a:spcPts val="81"/>
              </a:spcBef>
              <a:buClr>
                <a:schemeClr val="dk1"/>
              </a:buClr>
              <a:buSzPts val="1800"/>
              <a:buFont typeface="+mj-lt"/>
              <a:buAutoNum type="arabicPeriod"/>
            </a:pPr>
            <a:r>
              <a:rPr lang="ar-EG" sz="1600" dirty="0">
                <a:solidFill>
                  <a:schemeClr val="accent2"/>
                </a:solidFill>
                <a:latin typeface="Calibri"/>
                <a:ea typeface="Calibri"/>
                <a:cs typeface="Calibri"/>
              </a:rPr>
              <a:t>المرفقات</a:t>
            </a:r>
          </a:p>
        </p:txBody>
      </p:sp>
      <p:pic>
        <p:nvPicPr>
          <p:cNvPr id="5" name="Picture 4">
            <a:extLst>
              <a:ext uri="{FF2B5EF4-FFF2-40B4-BE49-F238E27FC236}">
                <a16:creationId xmlns:a16="http://schemas.microsoft.com/office/drawing/2014/main" id="{720620F3-3C68-F58B-98ED-45E72C18DD5C}"/>
              </a:ext>
            </a:extLst>
          </p:cNvPr>
          <p:cNvPicPr>
            <a:picLocks noChangeAspect="1"/>
          </p:cNvPicPr>
          <p:nvPr/>
        </p:nvPicPr>
        <p:blipFill>
          <a:blip r:embed="rId2"/>
          <a:stretch>
            <a:fillRect/>
          </a:stretch>
        </p:blipFill>
        <p:spPr>
          <a:xfrm>
            <a:off x="1347537" y="2250062"/>
            <a:ext cx="8614611" cy="4121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4749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94A3F-02CA-1941-1763-90A5EC0B8CA2}"/>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733F4CC3-09AA-EA8D-F9AA-978522EC4BB6}"/>
              </a:ext>
            </a:extLst>
          </p:cNvPr>
          <p:cNvSpPr>
            <a:spLocks noGrp="1"/>
          </p:cNvSpPr>
          <p:nvPr>
            <p:ph type="body" sz="quarter" idx="11"/>
          </p:nvPr>
        </p:nvSpPr>
        <p:spPr/>
        <p:txBody>
          <a:bodyPr/>
          <a:lstStyle/>
          <a:p>
            <a:pPr rtl="0"/>
            <a:r>
              <a:rPr lang="ar-SA" sz="4800" dirty="0"/>
              <a:t>1</a:t>
            </a:r>
            <a:r>
              <a:rPr lang="en-US" sz="4800" dirty="0"/>
              <a:t>1.</a:t>
            </a:r>
            <a:r>
              <a:rPr lang="ar-SA" sz="4800" dirty="0"/>
              <a:t>2</a:t>
            </a:r>
            <a:endParaRPr lang="en-SA" sz="4800" dirty="0"/>
          </a:p>
        </p:txBody>
      </p:sp>
      <p:sp>
        <p:nvSpPr>
          <p:cNvPr id="33" name="Title 32">
            <a:extLst>
              <a:ext uri="{FF2B5EF4-FFF2-40B4-BE49-F238E27FC236}">
                <a16:creationId xmlns:a16="http://schemas.microsoft.com/office/drawing/2014/main" id="{16C1DB18-86D6-1EBD-85B5-B761365F51CA}"/>
              </a:ext>
            </a:extLst>
          </p:cNvPr>
          <p:cNvSpPr>
            <a:spLocks noGrp="1"/>
          </p:cNvSpPr>
          <p:nvPr>
            <p:ph type="title"/>
          </p:nvPr>
        </p:nvSpPr>
        <p:spPr/>
        <p:txBody>
          <a:bodyPr/>
          <a:lstStyle/>
          <a:p>
            <a:r>
              <a:rPr lang="ar-SA" dirty="0"/>
              <a:t>الادوار</a:t>
            </a:r>
            <a:r>
              <a:rPr lang="en-US" dirty="0"/>
              <a:t> –</a:t>
            </a:r>
            <a:r>
              <a:rPr lang="ar-SA" dirty="0"/>
              <a:t>امين اللجنة</a:t>
            </a:r>
          </a:p>
        </p:txBody>
      </p:sp>
    </p:spTree>
    <p:extLst>
      <p:ext uri="{BB962C8B-B14F-4D97-AF65-F5344CB8AC3E}">
        <p14:creationId xmlns:p14="http://schemas.microsoft.com/office/powerpoint/2010/main" val="771687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118C-1FDF-4B3A-9F98-CED5373066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9E2848-EAF3-B634-69A2-81FA8C9DDC81}"/>
              </a:ext>
            </a:extLst>
          </p:cNvPr>
          <p:cNvSpPr>
            <a:spLocks noGrp="1"/>
          </p:cNvSpPr>
          <p:nvPr>
            <p:ph type="sldNum" sz="quarter" idx="12"/>
          </p:nvPr>
        </p:nvSpPr>
        <p:spPr/>
        <p:txBody>
          <a:bodyPr/>
          <a:lstStyle/>
          <a:p>
            <a:fld id="{FCDCFF1D-EB6E-49E0-BA24-931F5B1EA64D}" type="slidenum">
              <a:rPr lang="ar-SA" smtClean="0"/>
              <a:pPr/>
              <a:t>55</a:t>
            </a:fld>
            <a:endParaRPr lang="ar-SA" dirty="0"/>
          </a:p>
        </p:txBody>
      </p:sp>
      <p:sp>
        <p:nvSpPr>
          <p:cNvPr id="3" name="Title 2">
            <a:extLst>
              <a:ext uri="{FF2B5EF4-FFF2-40B4-BE49-F238E27FC236}">
                <a16:creationId xmlns:a16="http://schemas.microsoft.com/office/drawing/2014/main" id="{06C74669-D545-AC15-27AC-2FA4F0877E2C}"/>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136A03ED-F247-D524-0230-F89F840B7C70}"/>
              </a:ext>
            </a:extLst>
          </p:cNvPr>
          <p:cNvSpPr txBox="1"/>
          <p:nvPr/>
        </p:nvSpPr>
        <p:spPr>
          <a:xfrm>
            <a:off x="228601" y="894671"/>
            <a:ext cx="11618495" cy="2780185"/>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تعرض صفحة اللجان جميع اللجان الداخلية والمحلية مع إتاحة أدوات التحكم الأساسية لإنشاء لجنة جديدة، البحث، الفرز، واستعراض مؤشرات عدد الأعضاء، الأمناء، الرؤساء، وحالة اللجان. </a:t>
            </a:r>
            <a:endParaRPr lang="en-US" sz="1400" b="1" dirty="0">
              <a:solidFill>
                <a:schemeClr val="accent2"/>
              </a:solidFill>
              <a:latin typeface="Calibri"/>
              <a:ea typeface="Calibri"/>
              <a:cs typeface="Calibri"/>
            </a:endParaRPr>
          </a:p>
          <a:p>
            <a:pPr algn="r" rtl="1">
              <a:lnSpc>
                <a:spcPct val="150000"/>
              </a:lnSpc>
              <a:spcBef>
                <a:spcPts val="81"/>
              </a:spcBef>
              <a:buClr>
                <a:schemeClr val="dk1"/>
              </a:buClr>
              <a:buSzPts val="1800"/>
            </a:pPr>
            <a:r>
              <a:rPr lang="ar-SA" sz="1600" b="1" dirty="0"/>
              <a:t>أهم مكوّنات الصفحة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زر لجنة جديدة مع خيارين:</a:t>
            </a:r>
            <a:r>
              <a:rPr lang="en-US" sz="1400" b="1" dirty="0">
                <a:solidFill>
                  <a:schemeClr val="accent2"/>
                </a:solidFill>
                <a:latin typeface="Calibri"/>
                <a:ea typeface="Calibri"/>
                <a:cs typeface="Calibri"/>
              </a:rPr>
              <a:t> </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داخلية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محلية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لوحة معلومات </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تقويم لعرض الاجتماعات القادمة والسابقة.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بطاقة معلومات تفصيلية لأي لجنة يتم اختيارها</a:t>
            </a:r>
          </a:p>
        </p:txBody>
      </p:sp>
      <p:pic>
        <p:nvPicPr>
          <p:cNvPr id="5" name="Picture 4">
            <a:extLst>
              <a:ext uri="{FF2B5EF4-FFF2-40B4-BE49-F238E27FC236}">
                <a16:creationId xmlns:a16="http://schemas.microsoft.com/office/drawing/2014/main" id="{81A9D701-CBCB-A811-507A-98F844EDDD17}"/>
              </a:ext>
            </a:extLst>
          </p:cNvPr>
          <p:cNvPicPr>
            <a:picLocks noChangeAspect="1"/>
          </p:cNvPicPr>
          <p:nvPr/>
        </p:nvPicPr>
        <p:blipFill>
          <a:blip r:embed="rId2"/>
          <a:stretch>
            <a:fillRect/>
          </a:stretch>
        </p:blipFill>
        <p:spPr>
          <a:xfrm>
            <a:off x="614947" y="2669151"/>
            <a:ext cx="7740316" cy="3727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9556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A484-A4DC-F669-4F04-EB861160E0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6FAC4-6A15-9E07-640E-00122987ABFC}"/>
              </a:ext>
            </a:extLst>
          </p:cNvPr>
          <p:cNvSpPr>
            <a:spLocks noGrp="1"/>
          </p:cNvSpPr>
          <p:nvPr>
            <p:ph type="sldNum" sz="quarter" idx="12"/>
          </p:nvPr>
        </p:nvSpPr>
        <p:spPr/>
        <p:txBody>
          <a:bodyPr/>
          <a:lstStyle/>
          <a:p>
            <a:fld id="{FCDCFF1D-EB6E-49E0-BA24-931F5B1EA64D}" type="slidenum">
              <a:rPr lang="ar-SA" smtClean="0"/>
              <a:pPr/>
              <a:t>56</a:t>
            </a:fld>
            <a:endParaRPr lang="ar-SA" dirty="0"/>
          </a:p>
        </p:txBody>
      </p:sp>
      <p:sp>
        <p:nvSpPr>
          <p:cNvPr id="3" name="Title 2">
            <a:extLst>
              <a:ext uri="{FF2B5EF4-FFF2-40B4-BE49-F238E27FC236}">
                <a16:creationId xmlns:a16="http://schemas.microsoft.com/office/drawing/2014/main" id="{FAC34FDE-7D7F-470E-34E5-930990057326}"/>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C166ACE9-389D-CFB6-F24A-F05A7B5EB559}"/>
              </a:ext>
            </a:extLst>
          </p:cNvPr>
          <p:cNvSpPr txBox="1"/>
          <p:nvPr/>
        </p:nvSpPr>
        <p:spPr>
          <a:xfrm>
            <a:off x="8630653" y="894671"/>
            <a:ext cx="3216443" cy="4757649"/>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خطوات إنشاء لجنة من النظام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الضغط</a:t>
            </a:r>
            <a:r>
              <a:rPr lang="en-US" sz="1400" b="1" dirty="0">
                <a:solidFill>
                  <a:schemeClr val="accent2"/>
                </a:solidFill>
                <a:latin typeface="Calibri"/>
                <a:ea typeface="Calibri"/>
                <a:cs typeface="Calibri"/>
              </a:rPr>
              <a:t> </a:t>
            </a:r>
            <a:r>
              <a:rPr lang="ar-SA" sz="1400" b="1" dirty="0">
                <a:solidFill>
                  <a:schemeClr val="accent2"/>
                </a:solidFill>
                <a:latin typeface="Calibri"/>
                <a:ea typeface="Calibri"/>
                <a:cs typeface="Calibri"/>
              </a:rPr>
              <a:t>على زر لجنة جديدة مع خيارين:</a:t>
            </a:r>
            <a:r>
              <a:rPr lang="en-US" sz="1400" b="1" dirty="0">
                <a:solidFill>
                  <a:schemeClr val="accent2"/>
                </a:solidFill>
                <a:latin typeface="Calibri"/>
                <a:ea typeface="Calibri"/>
                <a:cs typeface="Calibri"/>
              </a:rPr>
              <a:t> </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داخلية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إضافة لجنة محلية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تعبئة بيانات اللجنة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الانتقال إلى تبويب الأعضاء وإضافة الأدوار الأساسية:</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رئيس اللجنة (إجباري)</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أمين اللجنة (إجباري)</a:t>
            </a: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ويمكن إضافة أعضاء آخرين حسب الحاجة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رفع المرفقات المطلوبة في قسم "الوثائق الداعمة" —جميع المرفقات إجبارية </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حفظ بيانات اللجنة عبر زر حفظ.</a:t>
            </a:r>
          </a:p>
        </p:txBody>
      </p:sp>
      <p:pic>
        <p:nvPicPr>
          <p:cNvPr id="8" name="Picture 7">
            <a:extLst>
              <a:ext uri="{FF2B5EF4-FFF2-40B4-BE49-F238E27FC236}">
                <a16:creationId xmlns:a16="http://schemas.microsoft.com/office/drawing/2014/main" id="{43DC327A-4527-83A7-4AA4-F0796E298FC9}"/>
              </a:ext>
            </a:extLst>
          </p:cNvPr>
          <p:cNvPicPr>
            <a:picLocks noChangeAspect="1"/>
          </p:cNvPicPr>
          <p:nvPr/>
        </p:nvPicPr>
        <p:blipFill>
          <a:blip r:embed="rId2"/>
          <a:stretch>
            <a:fillRect/>
          </a:stretch>
        </p:blipFill>
        <p:spPr>
          <a:xfrm>
            <a:off x="810126" y="2650320"/>
            <a:ext cx="7636042" cy="3662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701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A8028-CC36-75C0-0EC4-968858851B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050D1-6B4E-F3A9-5D9F-89C0A098520F}"/>
              </a:ext>
            </a:extLst>
          </p:cNvPr>
          <p:cNvSpPr>
            <a:spLocks noGrp="1"/>
          </p:cNvSpPr>
          <p:nvPr>
            <p:ph type="sldNum" sz="quarter" idx="12"/>
          </p:nvPr>
        </p:nvSpPr>
        <p:spPr/>
        <p:txBody>
          <a:bodyPr/>
          <a:lstStyle/>
          <a:p>
            <a:fld id="{FCDCFF1D-EB6E-49E0-BA24-931F5B1EA64D}" type="slidenum">
              <a:rPr lang="ar-SA" smtClean="0"/>
              <a:pPr/>
              <a:t>57</a:t>
            </a:fld>
            <a:endParaRPr lang="ar-SA" dirty="0"/>
          </a:p>
        </p:txBody>
      </p:sp>
      <p:sp>
        <p:nvSpPr>
          <p:cNvPr id="3" name="Title 2">
            <a:extLst>
              <a:ext uri="{FF2B5EF4-FFF2-40B4-BE49-F238E27FC236}">
                <a16:creationId xmlns:a16="http://schemas.microsoft.com/office/drawing/2014/main" id="{25AB3913-0132-64EF-4365-76CF7467942E}"/>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C9D3D06B-2221-C29B-CA9B-DB54F3F6E74E}"/>
              </a:ext>
            </a:extLst>
          </p:cNvPr>
          <p:cNvSpPr txBox="1"/>
          <p:nvPr/>
        </p:nvSpPr>
        <p:spPr>
          <a:xfrm>
            <a:off x="1443789" y="894671"/>
            <a:ext cx="10403307" cy="3116174"/>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أي بطاقة لجنة من صفحة اللجان، يتم فتح صفحة تفاصيل اللجنة، والتي تُظهر ملخصًا شاملًا لبياناتها في اللوحة الجانبية: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التبويبات الرئيسية داخل صفحة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بيانات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الأعضاء</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القرارات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المهام</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التكليفات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الوثائق</a:t>
            </a:r>
          </a:p>
        </p:txBody>
      </p:sp>
      <p:pic>
        <p:nvPicPr>
          <p:cNvPr id="5" name="Picture 4">
            <a:extLst>
              <a:ext uri="{FF2B5EF4-FFF2-40B4-BE49-F238E27FC236}">
                <a16:creationId xmlns:a16="http://schemas.microsoft.com/office/drawing/2014/main" id="{1C01DF63-936A-F5D8-71FF-04FE3774B2CA}"/>
              </a:ext>
            </a:extLst>
          </p:cNvPr>
          <p:cNvPicPr>
            <a:picLocks noChangeAspect="1"/>
          </p:cNvPicPr>
          <p:nvPr/>
        </p:nvPicPr>
        <p:blipFill>
          <a:blip r:embed="rId2"/>
          <a:stretch>
            <a:fillRect/>
          </a:stretch>
        </p:blipFill>
        <p:spPr>
          <a:xfrm>
            <a:off x="1443789" y="2452758"/>
            <a:ext cx="8377986" cy="4019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19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1F0FB-EA19-475B-C5A9-0C13087DE4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7F56C-AB13-C045-145C-C4A678218F3B}"/>
              </a:ext>
            </a:extLst>
          </p:cNvPr>
          <p:cNvSpPr>
            <a:spLocks noGrp="1"/>
          </p:cNvSpPr>
          <p:nvPr>
            <p:ph type="sldNum" sz="quarter" idx="12"/>
          </p:nvPr>
        </p:nvSpPr>
        <p:spPr/>
        <p:txBody>
          <a:bodyPr/>
          <a:lstStyle/>
          <a:p>
            <a:fld id="{FCDCFF1D-EB6E-49E0-BA24-931F5B1EA64D}" type="slidenum">
              <a:rPr lang="ar-SA" smtClean="0"/>
              <a:pPr/>
              <a:t>58</a:t>
            </a:fld>
            <a:endParaRPr lang="ar-SA" dirty="0"/>
          </a:p>
        </p:txBody>
      </p:sp>
      <p:sp>
        <p:nvSpPr>
          <p:cNvPr id="3" name="Title 2">
            <a:extLst>
              <a:ext uri="{FF2B5EF4-FFF2-40B4-BE49-F238E27FC236}">
                <a16:creationId xmlns:a16="http://schemas.microsoft.com/office/drawing/2014/main" id="{17A682EB-C513-99FF-A82C-C10AF097C9A2}"/>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815DD03F-0103-56D2-E0C2-0D3DD13944E5}"/>
              </a:ext>
            </a:extLst>
          </p:cNvPr>
          <p:cNvSpPr txBox="1"/>
          <p:nvPr/>
        </p:nvSpPr>
        <p:spPr>
          <a:xfrm>
            <a:off x="817857" y="894671"/>
            <a:ext cx="11029240" cy="210820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الأعضاء</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 جميع أعضاء اللجنة وأدوارهم.</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يجب وجود على الأقل:</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رئيس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أمين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يمكن إضافة أعضاء جدد وتحديد دور كل عضو عن طريق زر تعديل اللجنة.</a:t>
            </a:r>
          </a:p>
        </p:txBody>
      </p:sp>
      <p:pic>
        <p:nvPicPr>
          <p:cNvPr id="6" name="Picture 5">
            <a:extLst>
              <a:ext uri="{FF2B5EF4-FFF2-40B4-BE49-F238E27FC236}">
                <a16:creationId xmlns:a16="http://schemas.microsoft.com/office/drawing/2014/main" id="{EF57FA8E-C81B-EA14-3224-1C5BA9126971}"/>
              </a:ext>
            </a:extLst>
          </p:cNvPr>
          <p:cNvPicPr>
            <a:picLocks noChangeAspect="1"/>
          </p:cNvPicPr>
          <p:nvPr/>
        </p:nvPicPr>
        <p:blipFill>
          <a:blip r:embed="rId2"/>
          <a:stretch>
            <a:fillRect/>
          </a:stretch>
        </p:blipFill>
        <p:spPr>
          <a:xfrm>
            <a:off x="2709965" y="3002877"/>
            <a:ext cx="7477625" cy="3593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7828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96225-0991-3270-92BB-B5ACB24F68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A13F8F-2E9F-FA8B-6FF5-28B3BDAA9EC2}"/>
              </a:ext>
            </a:extLst>
          </p:cNvPr>
          <p:cNvSpPr>
            <a:spLocks noGrp="1"/>
          </p:cNvSpPr>
          <p:nvPr>
            <p:ph type="sldNum" sz="quarter" idx="12"/>
          </p:nvPr>
        </p:nvSpPr>
        <p:spPr/>
        <p:txBody>
          <a:bodyPr/>
          <a:lstStyle/>
          <a:p>
            <a:fld id="{FCDCFF1D-EB6E-49E0-BA24-931F5B1EA64D}" type="slidenum">
              <a:rPr lang="ar-SA" smtClean="0"/>
              <a:pPr/>
              <a:t>59</a:t>
            </a:fld>
            <a:endParaRPr lang="ar-SA" dirty="0"/>
          </a:p>
        </p:txBody>
      </p:sp>
      <p:sp>
        <p:nvSpPr>
          <p:cNvPr id="3" name="Title 2">
            <a:extLst>
              <a:ext uri="{FF2B5EF4-FFF2-40B4-BE49-F238E27FC236}">
                <a16:creationId xmlns:a16="http://schemas.microsoft.com/office/drawing/2014/main" id="{90A53206-CCB3-0E62-D873-DE6007A6074B}"/>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ECAC9336-7281-6EAE-AE73-FB416535C8D1}"/>
              </a:ext>
            </a:extLst>
          </p:cNvPr>
          <p:cNvSpPr txBox="1"/>
          <p:nvPr/>
        </p:nvSpPr>
        <p:spPr>
          <a:xfrm>
            <a:off x="817857" y="894671"/>
            <a:ext cx="11029240" cy="177221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الاجتماعات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القادمة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السابقة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اجتماع جديد وتحديد التاريخ، الوقت، الملخص، والجهة المسؤولة.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1C3C47B5-7576-1679-3F6B-08EF4B20F2E6}"/>
              </a:ext>
            </a:extLst>
          </p:cNvPr>
          <p:cNvPicPr>
            <a:picLocks noChangeAspect="1"/>
          </p:cNvPicPr>
          <p:nvPr/>
        </p:nvPicPr>
        <p:blipFill>
          <a:blip r:embed="rId2"/>
          <a:stretch>
            <a:fillRect/>
          </a:stretch>
        </p:blipFill>
        <p:spPr>
          <a:xfrm>
            <a:off x="2518462" y="2666887"/>
            <a:ext cx="7860632" cy="3769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613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1B68-64A0-18EC-9495-9938DD9B08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BFFBE9-726C-0494-FF50-94F1A20040FB}"/>
              </a:ext>
            </a:extLst>
          </p:cNvPr>
          <p:cNvSpPr>
            <a:spLocks noGrp="1"/>
          </p:cNvSpPr>
          <p:nvPr>
            <p:ph type="sldNum" sz="quarter" idx="12"/>
          </p:nvPr>
        </p:nvSpPr>
        <p:spPr/>
        <p:txBody>
          <a:bodyPr/>
          <a:lstStyle/>
          <a:p>
            <a:fld id="{FCDCFF1D-EB6E-49E0-BA24-931F5B1EA64D}" type="slidenum">
              <a:rPr lang="ar-SA" smtClean="0"/>
              <a:pPr/>
              <a:t>6</a:t>
            </a:fld>
            <a:endParaRPr lang="ar-SA" dirty="0"/>
          </a:p>
        </p:txBody>
      </p:sp>
      <p:sp>
        <p:nvSpPr>
          <p:cNvPr id="3" name="Title 2">
            <a:extLst>
              <a:ext uri="{FF2B5EF4-FFF2-40B4-BE49-F238E27FC236}">
                <a16:creationId xmlns:a16="http://schemas.microsoft.com/office/drawing/2014/main" id="{027DBD0C-C1D8-6FF2-B4B3-C75493AE5D6B}"/>
              </a:ext>
            </a:extLst>
          </p:cNvPr>
          <p:cNvSpPr>
            <a:spLocks noGrp="1"/>
          </p:cNvSpPr>
          <p:nvPr>
            <p:ph type="title"/>
          </p:nvPr>
        </p:nvSpPr>
        <p:spPr/>
        <p:txBody>
          <a:bodyPr/>
          <a:lstStyle/>
          <a:p>
            <a:r>
              <a:rPr lang="ar-SA" dirty="0"/>
              <a:t>المقدمة</a:t>
            </a:r>
            <a:endParaRPr lang="en-SA" dirty="0"/>
          </a:p>
        </p:txBody>
      </p:sp>
      <p:sp>
        <p:nvSpPr>
          <p:cNvPr id="5" name="Title 2">
            <a:extLst>
              <a:ext uri="{FF2B5EF4-FFF2-40B4-BE49-F238E27FC236}">
                <a16:creationId xmlns:a16="http://schemas.microsoft.com/office/drawing/2014/main" id="{3EEA4786-0058-32FF-1DB4-1DF3B368D0D0}"/>
              </a:ext>
            </a:extLst>
          </p:cNvPr>
          <p:cNvSpPr txBox="1">
            <a:spLocks/>
          </p:cNvSpPr>
          <p:nvPr/>
        </p:nvSpPr>
        <p:spPr>
          <a:xfrm>
            <a:off x="934157" y="704074"/>
            <a:ext cx="11029241" cy="4575292"/>
          </a:xfrm>
          <a:prstGeom prst="rect">
            <a:avLst/>
          </a:prstGeom>
        </p:spPr>
        <p:txBody>
          <a:bodyPr vert="horz" anchor="ctr"/>
          <a:lstStyle>
            <a:lvl1pPr algn="r" defTabSz="914400" rtl="1" eaLnBrk="1" latinLnBrk="0" hangingPunct="1">
              <a:lnSpc>
                <a:spcPct val="90000"/>
              </a:lnSpc>
              <a:spcBef>
                <a:spcPct val="0"/>
              </a:spcBef>
              <a:buNone/>
              <a:defRPr sz="2300" b="1" i="0" kern="1200">
                <a:solidFill>
                  <a:schemeClr val="tx1"/>
                </a:solidFill>
                <a:latin typeface="Effra Trial SemiBold" panose="020B0503020203020204" pitchFamily="34" charset="0"/>
                <a:ea typeface="+mj-ea"/>
                <a:cs typeface="Effra Trial SemiBold" panose="020B0503020203020204" pitchFamily="34" charset="0"/>
              </a:defRPr>
            </a:lvl1pPr>
          </a:lstStyle>
          <a:p>
            <a:r>
              <a:rPr lang="ar-SA" sz="2400" dirty="0"/>
              <a:t>في هذه الوثيقة، يقدم فريق تحليل الأعمال في شركة الحلول الإدارية المتقدمة المحدودة</a:t>
            </a:r>
            <a:r>
              <a:rPr lang="en-US" sz="2400" dirty="0"/>
              <a:t>”Empower" </a:t>
            </a:r>
            <a:r>
              <a:rPr lang="ar-SA" sz="2400" dirty="0"/>
              <a:t>عرضًا تفصيليًا لخصائص نظام الديوان لإدارة اللجان المعتمد لدى الجهة، والمستخدم لتنظيم وإدارة عمليات اللجان بمختلف أنواعها، ابتداءً من إنشاء اللجنة، وتحديد أدوار الأعضاء وصلاحياتهم، مرورًا بجدولة الاجتماعات ومتابعة المهام والتعاميم، وانتهاءً بالتقارير والحوكمة المرتبطة بسير العمل.</a:t>
            </a:r>
            <a:endParaRPr lang="en-US" sz="2400" dirty="0"/>
          </a:p>
          <a:p>
            <a:endParaRPr lang="en-US" sz="2400" dirty="0"/>
          </a:p>
          <a:p>
            <a:r>
              <a:rPr lang="ar-SA" sz="2400" dirty="0"/>
              <a:t>وتتضمن الوثيقة شرحًا دقيقًا لبنية النظام التشغيلية، ونقاط البيانات الأساسية، والتصاميم المعتمدة لكل مكوّن من مكوّنات منظومة إدارة اللجان، وذلك بما يتماشى مع متطلبات الجهة المستفيدة وأهدافها في تعزيز كفاءة الحوكمة، وضمان فاعلية الاجتماعات، وتحسين إدارة القرارات والمتابعة التنفيذية على جميع المستويات.</a:t>
            </a:r>
            <a:endParaRPr lang="en-SA" sz="2400" dirty="0"/>
          </a:p>
        </p:txBody>
      </p:sp>
    </p:spTree>
    <p:extLst>
      <p:ext uri="{BB962C8B-B14F-4D97-AF65-F5344CB8AC3E}">
        <p14:creationId xmlns:p14="http://schemas.microsoft.com/office/powerpoint/2010/main" val="2475576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5C7C-0A82-657D-6845-2B8754D694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E5B42-5CC0-192C-835A-2265EFDD9CB9}"/>
              </a:ext>
            </a:extLst>
          </p:cNvPr>
          <p:cNvSpPr>
            <a:spLocks noGrp="1"/>
          </p:cNvSpPr>
          <p:nvPr>
            <p:ph type="sldNum" sz="quarter" idx="12"/>
          </p:nvPr>
        </p:nvSpPr>
        <p:spPr/>
        <p:txBody>
          <a:bodyPr/>
          <a:lstStyle/>
          <a:p>
            <a:fld id="{FCDCFF1D-EB6E-49E0-BA24-931F5B1EA64D}" type="slidenum">
              <a:rPr lang="ar-SA" smtClean="0"/>
              <a:pPr/>
              <a:t>60</a:t>
            </a:fld>
            <a:endParaRPr lang="ar-SA" dirty="0"/>
          </a:p>
        </p:txBody>
      </p:sp>
      <p:sp>
        <p:nvSpPr>
          <p:cNvPr id="3" name="Title 2">
            <a:extLst>
              <a:ext uri="{FF2B5EF4-FFF2-40B4-BE49-F238E27FC236}">
                <a16:creationId xmlns:a16="http://schemas.microsoft.com/office/drawing/2014/main" id="{709D754B-6EC0-7778-52E8-90A339679BF1}"/>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11F80499-4654-2D0B-881A-D97C52CDD7B8}"/>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القرارات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يسجّل القرارات الصادرة عن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لكل قرار: المسؤول – تاريخ الإنشاء – الإلزامية – الإجراءات.</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قرار جديد.</a:t>
            </a:r>
            <a:endParaRPr lang="en-US" sz="1400" b="1" dirty="0">
              <a:solidFill>
                <a:schemeClr val="accent2"/>
              </a:solidFill>
              <a:latin typeface="Calibri"/>
              <a:ea typeface="Calibri"/>
              <a:cs typeface="Calibri"/>
            </a:endParaRPr>
          </a:p>
        </p:txBody>
      </p:sp>
      <p:pic>
        <p:nvPicPr>
          <p:cNvPr id="6" name="Picture 5">
            <a:extLst>
              <a:ext uri="{FF2B5EF4-FFF2-40B4-BE49-F238E27FC236}">
                <a16:creationId xmlns:a16="http://schemas.microsoft.com/office/drawing/2014/main" id="{E53D999E-CB46-38BA-31E3-41932B724236}"/>
              </a:ext>
            </a:extLst>
          </p:cNvPr>
          <p:cNvPicPr>
            <a:picLocks noChangeAspect="1"/>
          </p:cNvPicPr>
          <p:nvPr/>
        </p:nvPicPr>
        <p:blipFill>
          <a:blip r:embed="rId2"/>
          <a:stretch>
            <a:fillRect/>
          </a:stretch>
        </p:blipFill>
        <p:spPr>
          <a:xfrm>
            <a:off x="2522477" y="2666887"/>
            <a:ext cx="7620000" cy="3673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6839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2FC1B-4310-2AAB-5C7F-570EC113BC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3E3D9-CE64-680B-56CF-A78F180C54E3}"/>
              </a:ext>
            </a:extLst>
          </p:cNvPr>
          <p:cNvSpPr>
            <a:spLocks noGrp="1"/>
          </p:cNvSpPr>
          <p:nvPr>
            <p:ph type="sldNum" sz="quarter" idx="12"/>
          </p:nvPr>
        </p:nvSpPr>
        <p:spPr/>
        <p:txBody>
          <a:bodyPr/>
          <a:lstStyle/>
          <a:p>
            <a:fld id="{FCDCFF1D-EB6E-49E0-BA24-931F5B1EA64D}" type="slidenum">
              <a:rPr lang="ar-SA" smtClean="0"/>
              <a:pPr/>
              <a:t>61</a:t>
            </a:fld>
            <a:endParaRPr lang="ar-SA" dirty="0"/>
          </a:p>
        </p:txBody>
      </p:sp>
      <p:sp>
        <p:nvSpPr>
          <p:cNvPr id="3" name="Title 2">
            <a:extLst>
              <a:ext uri="{FF2B5EF4-FFF2-40B4-BE49-F238E27FC236}">
                <a16:creationId xmlns:a16="http://schemas.microsoft.com/office/drawing/2014/main" id="{A2B11B9C-CA46-CC51-6602-128E89BCD45B}"/>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6A55B044-AF73-672E-8B2E-B6877D0493BC}"/>
              </a:ext>
            </a:extLst>
          </p:cNvPr>
          <p:cNvSpPr txBox="1"/>
          <p:nvPr/>
        </p:nvSpPr>
        <p:spPr>
          <a:xfrm>
            <a:off x="817857" y="894671"/>
            <a:ext cx="11029240" cy="1969770"/>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الدخول إلى صفحة اللجنة والضغط على تبويب القرارات، يتيح النظام للمستخدم ما يلي:</a:t>
            </a:r>
            <a:endParaRPr lang="en-US" sz="1600" b="1" dirty="0"/>
          </a:p>
          <a:p>
            <a:pPr algn="r" rtl="1">
              <a:buFont typeface="Arial" panose="020B0604020202020204" pitchFamily="34" charset="0"/>
              <a:buChar char="•"/>
            </a:pPr>
            <a:r>
              <a:rPr lang="ar-SA" sz="1400" dirty="0">
                <a:solidFill>
                  <a:schemeClr val="tx2"/>
                </a:solidFill>
              </a:rPr>
              <a:t>عرض جميع القرارات الصادرة عن اللجنة.</a:t>
            </a:r>
          </a:p>
          <a:p>
            <a:pPr algn="r" rtl="1">
              <a:buFont typeface="Arial" panose="020B0604020202020204" pitchFamily="34" charset="0"/>
              <a:buChar char="•"/>
            </a:pPr>
            <a:r>
              <a:rPr lang="ar-SA" sz="1400" dirty="0">
                <a:solidFill>
                  <a:schemeClr val="tx2"/>
                </a:solidFill>
              </a:rPr>
              <a:t>الاطلاع على تفاصيل كل قرار، وتشمل:</a:t>
            </a:r>
          </a:p>
          <a:p>
            <a:pPr marL="742950" lvl="1" indent="-285750" algn="r" rtl="1">
              <a:buFont typeface="Arial" panose="020B0604020202020204" pitchFamily="34" charset="0"/>
              <a:buChar char="•"/>
            </a:pPr>
            <a:r>
              <a:rPr lang="ar-SA" sz="1400" dirty="0">
                <a:solidFill>
                  <a:schemeClr val="tx2"/>
                </a:solidFill>
              </a:rPr>
              <a:t>المسؤول عن القرار</a:t>
            </a:r>
          </a:p>
          <a:p>
            <a:pPr marL="742950" lvl="1" indent="-285750" algn="r" rtl="1">
              <a:buFont typeface="Arial" panose="020B0604020202020204" pitchFamily="34" charset="0"/>
              <a:buChar char="•"/>
            </a:pPr>
            <a:r>
              <a:rPr lang="ar-SA" sz="1400" dirty="0">
                <a:solidFill>
                  <a:schemeClr val="tx2"/>
                </a:solidFill>
              </a:rPr>
              <a:t>تاريخ الإنشاء</a:t>
            </a:r>
          </a:p>
          <a:p>
            <a:pPr marL="742950" lvl="1" indent="-285750" algn="r" rtl="1">
              <a:buFont typeface="Arial" panose="020B0604020202020204" pitchFamily="34" charset="0"/>
              <a:buChar char="•"/>
            </a:pPr>
            <a:r>
              <a:rPr lang="ar-SA" sz="1400" dirty="0">
                <a:solidFill>
                  <a:schemeClr val="tx2"/>
                </a:solidFill>
              </a:rPr>
              <a:t>الإلزامية</a:t>
            </a:r>
          </a:p>
          <a:p>
            <a:pPr marL="742950" lvl="1" indent="-285750" algn="r" rtl="1">
              <a:buFont typeface="Arial" panose="020B0604020202020204" pitchFamily="34" charset="0"/>
              <a:buChar char="•"/>
            </a:pPr>
            <a:r>
              <a:rPr lang="ar-SA" sz="1400" dirty="0">
                <a:solidFill>
                  <a:schemeClr val="tx2"/>
                </a:solidFill>
              </a:rPr>
              <a:t>الإجراءات المرتبطة بالقرار</a:t>
            </a:r>
          </a:p>
          <a:p>
            <a:pPr algn="r" rtl="1">
              <a:buNone/>
            </a:pPr>
            <a:r>
              <a:rPr lang="ar-SA" sz="1400" dirty="0">
                <a:solidFill>
                  <a:schemeClr val="tx2"/>
                </a:solidFill>
              </a:rPr>
              <a:t>كما يتيح التبويب إمكانية </a:t>
            </a:r>
            <a:r>
              <a:rPr lang="ar-SA" sz="1400" b="1" dirty="0">
                <a:solidFill>
                  <a:schemeClr val="tx2"/>
                </a:solidFill>
              </a:rPr>
              <a:t>إضافة قرار جديد</a:t>
            </a:r>
            <a:r>
              <a:rPr lang="ar-SA" sz="1400" dirty="0">
                <a:solidFill>
                  <a:schemeClr val="tx2"/>
                </a:solidFill>
              </a:rPr>
              <a:t> من خلال زر مخصص لذلك.</a:t>
            </a:r>
          </a:p>
        </p:txBody>
      </p:sp>
      <p:pic>
        <p:nvPicPr>
          <p:cNvPr id="5" name="Picture 4" descr="A screenshot of a computer&#10;&#10;AI-generated content may be incorrect.">
            <a:extLst>
              <a:ext uri="{FF2B5EF4-FFF2-40B4-BE49-F238E27FC236}">
                <a16:creationId xmlns:a16="http://schemas.microsoft.com/office/drawing/2014/main" id="{3138F32A-E601-530B-CFBC-15244BB666E4}"/>
              </a:ext>
            </a:extLst>
          </p:cNvPr>
          <p:cNvPicPr>
            <a:picLocks noChangeAspect="1"/>
          </p:cNvPicPr>
          <p:nvPr/>
        </p:nvPicPr>
        <p:blipFill>
          <a:blip r:embed="rId2"/>
          <a:stretch>
            <a:fillRect/>
          </a:stretch>
        </p:blipFill>
        <p:spPr>
          <a:xfrm>
            <a:off x="1764632" y="2997166"/>
            <a:ext cx="7531768" cy="3443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0702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62164-CC41-C1E1-FE55-6068093ED0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C5538-A135-F68C-4FF3-A7E2A651C2E9}"/>
              </a:ext>
            </a:extLst>
          </p:cNvPr>
          <p:cNvSpPr>
            <a:spLocks noGrp="1"/>
          </p:cNvSpPr>
          <p:nvPr>
            <p:ph type="sldNum" sz="quarter" idx="12"/>
          </p:nvPr>
        </p:nvSpPr>
        <p:spPr/>
        <p:txBody>
          <a:bodyPr/>
          <a:lstStyle/>
          <a:p>
            <a:fld id="{FCDCFF1D-EB6E-49E0-BA24-931F5B1EA64D}" type="slidenum">
              <a:rPr lang="ar-SA" smtClean="0"/>
              <a:pPr/>
              <a:t>62</a:t>
            </a:fld>
            <a:endParaRPr lang="ar-SA" dirty="0"/>
          </a:p>
        </p:txBody>
      </p:sp>
      <p:sp>
        <p:nvSpPr>
          <p:cNvPr id="3" name="Title 2">
            <a:extLst>
              <a:ext uri="{FF2B5EF4-FFF2-40B4-BE49-F238E27FC236}">
                <a16:creationId xmlns:a16="http://schemas.microsoft.com/office/drawing/2014/main" id="{25608270-1B0D-1033-321C-1D1AAC34E092}"/>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3B05EE6A-173D-CAE2-AB26-9E068769DA09}"/>
              </a:ext>
            </a:extLst>
          </p:cNvPr>
          <p:cNvSpPr txBox="1"/>
          <p:nvPr/>
        </p:nvSpPr>
        <p:spPr>
          <a:xfrm>
            <a:off x="817857" y="894671"/>
            <a:ext cx="11029240" cy="1100238"/>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المهام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لكل مهمة: القطاع – المسؤول – حالة المهمة – الأهمية – التواريخ المستهدفة.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مهمة جديدة.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B7CDCE43-88B2-FC81-1FB4-01855F9877DB}"/>
              </a:ext>
            </a:extLst>
          </p:cNvPr>
          <p:cNvPicPr>
            <a:picLocks noChangeAspect="1"/>
          </p:cNvPicPr>
          <p:nvPr/>
        </p:nvPicPr>
        <p:blipFill>
          <a:blip r:embed="rId2"/>
          <a:stretch>
            <a:fillRect/>
          </a:stretch>
        </p:blipFill>
        <p:spPr>
          <a:xfrm>
            <a:off x="2254785" y="2654910"/>
            <a:ext cx="7682429" cy="3709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7954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B8982-8A8A-D33C-5626-644BF040A3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98DD8-572C-6566-F6D2-02D5B650187F}"/>
              </a:ext>
            </a:extLst>
          </p:cNvPr>
          <p:cNvSpPr>
            <a:spLocks noGrp="1"/>
          </p:cNvSpPr>
          <p:nvPr>
            <p:ph type="sldNum" sz="quarter" idx="12"/>
          </p:nvPr>
        </p:nvSpPr>
        <p:spPr/>
        <p:txBody>
          <a:bodyPr/>
          <a:lstStyle/>
          <a:p>
            <a:fld id="{FCDCFF1D-EB6E-49E0-BA24-931F5B1EA64D}" type="slidenum">
              <a:rPr lang="ar-SA" smtClean="0"/>
              <a:pPr/>
              <a:t>63</a:t>
            </a:fld>
            <a:endParaRPr lang="ar-SA" dirty="0"/>
          </a:p>
        </p:txBody>
      </p:sp>
      <p:sp>
        <p:nvSpPr>
          <p:cNvPr id="3" name="Title 2">
            <a:extLst>
              <a:ext uri="{FF2B5EF4-FFF2-40B4-BE49-F238E27FC236}">
                <a16:creationId xmlns:a16="http://schemas.microsoft.com/office/drawing/2014/main" id="{C6FE425D-AEB5-79AE-39CB-531353DA7CDA}"/>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2BA7904D-E33A-3980-40BF-6579F98C53F5}"/>
              </a:ext>
            </a:extLst>
          </p:cNvPr>
          <p:cNvSpPr txBox="1"/>
          <p:nvPr/>
        </p:nvSpPr>
        <p:spPr>
          <a:xfrm>
            <a:off x="817857" y="894671"/>
            <a:ext cx="11029240" cy="177221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المهام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تُستخدم شاشة المهام لعرض ومتابعة جميع المهام المرتبطة باللجنة.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مهمة جديدة.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عند الضغط على (+ مهمة جديدة)، يتم فتح نموذج إضافة مهمة.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endParaRPr lang="en-US" sz="1400" b="1" dirty="0">
              <a:solidFill>
                <a:schemeClr val="accent2"/>
              </a:solidFill>
              <a:latin typeface="Calibri"/>
              <a:ea typeface="Calibri"/>
              <a:cs typeface="Calibri"/>
            </a:endParaRPr>
          </a:p>
        </p:txBody>
      </p:sp>
      <p:pic>
        <p:nvPicPr>
          <p:cNvPr id="9" name="Picture 8" descr="A screenshot of a computer">
            <a:extLst>
              <a:ext uri="{FF2B5EF4-FFF2-40B4-BE49-F238E27FC236}">
                <a16:creationId xmlns:a16="http://schemas.microsoft.com/office/drawing/2014/main" id="{DE5B5363-7594-DD2A-ECD7-17DBBE0E9410}"/>
              </a:ext>
            </a:extLst>
          </p:cNvPr>
          <p:cNvPicPr>
            <a:picLocks noChangeAspect="1"/>
          </p:cNvPicPr>
          <p:nvPr/>
        </p:nvPicPr>
        <p:blipFill>
          <a:blip r:embed="rId2"/>
          <a:stretch>
            <a:fillRect/>
          </a:stretch>
        </p:blipFill>
        <p:spPr>
          <a:xfrm>
            <a:off x="1828800" y="2466173"/>
            <a:ext cx="8205537" cy="3745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208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031B-FA5F-116B-D094-8465307475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0ED3C-89E9-AB40-7C22-C229DFF0E5AE}"/>
              </a:ext>
            </a:extLst>
          </p:cNvPr>
          <p:cNvSpPr>
            <a:spLocks noGrp="1"/>
          </p:cNvSpPr>
          <p:nvPr>
            <p:ph type="sldNum" sz="quarter" idx="12"/>
          </p:nvPr>
        </p:nvSpPr>
        <p:spPr/>
        <p:txBody>
          <a:bodyPr/>
          <a:lstStyle/>
          <a:p>
            <a:fld id="{FCDCFF1D-EB6E-49E0-BA24-931F5B1EA64D}" type="slidenum">
              <a:rPr lang="ar-SA" smtClean="0"/>
              <a:pPr/>
              <a:t>64</a:t>
            </a:fld>
            <a:endParaRPr lang="ar-SA" dirty="0"/>
          </a:p>
        </p:txBody>
      </p:sp>
      <p:sp>
        <p:nvSpPr>
          <p:cNvPr id="3" name="Title 2">
            <a:extLst>
              <a:ext uri="{FF2B5EF4-FFF2-40B4-BE49-F238E27FC236}">
                <a16:creationId xmlns:a16="http://schemas.microsoft.com/office/drawing/2014/main" id="{3AD7B2B7-2BBA-B347-D960-A58A7EBB1819}"/>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DA7311C2-6FBB-C9C5-1516-0FBFEF5E3A06}"/>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التكليفات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مهام موجّهة من الإدارة العليا أو جهات مرتبطة.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تحتوي على: المكلفين – القطاع – حالة التكليف – درجة الأهمية – التواريخ.</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تكليف جديد.</a:t>
            </a:r>
            <a:endParaRPr lang="en-US" sz="1400" b="1" dirty="0">
              <a:solidFill>
                <a:schemeClr val="accent2"/>
              </a:solidFill>
              <a:latin typeface="Calibri"/>
              <a:ea typeface="Calibri"/>
              <a:cs typeface="Calibri"/>
            </a:endParaRPr>
          </a:p>
        </p:txBody>
      </p:sp>
      <p:pic>
        <p:nvPicPr>
          <p:cNvPr id="10" name="Picture 9">
            <a:extLst>
              <a:ext uri="{FF2B5EF4-FFF2-40B4-BE49-F238E27FC236}">
                <a16:creationId xmlns:a16="http://schemas.microsoft.com/office/drawing/2014/main" id="{B71DA700-BBE7-480C-2232-4915BA44B4F6}"/>
              </a:ext>
            </a:extLst>
          </p:cNvPr>
          <p:cNvPicPr>
            <a:picLocks noChangeAspect="1"/>
          </p:cNvPicPr>
          <p:nvPr/>
        </p:nvPicPr>
        <p:blipFill>
          <a:blip r:embed="rId2"/>
          <a:stretch>
            <a:fillRect/>
          </a:stretch>
        </p:blipFill>
        <p:spPr>
          <a:xfrm>
            <a:off x="2053389" y="2579164"/>
            <a:ext cx="8085221" cy="3895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3402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3209-53CF-C3B7-E21B-D112459BE7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91D860-129C-64B0-9E57-A36233EC69B9}"/>
              </a:ext>
            </a:extLst>
          </p:cNvPr>
          <p:cNvSpPr>
            <a:spLocks noGrp="1"/>
          </p:cNvSpPr>
          <p:nvPr>
            <p:ph type="sldNum" sz="quarter" idx="12"/>
          </p:nvPr>
        </p:nvSpPr>
        <p:spPr/>
        <p:txBody>
          <a:bodyPr/>
          <a:lstStyle/>
          <a:p>
            <a:fld id="{FCDCFF1D-EB6E-49E0-BA24-931F5B1EA64D}" type="slidenum">
              <a:rPr lang="ar-SA" smtClean="0"/>
              <a:pPr/>
              <a:t>65</a:t>
            </a:fld>
            <a:endParaRPr lang="ar-SA" dirty="0"/>
          </a:p>
        </p:txBody>
      </p:sp>
      <p:sp>
        <p:nvSpPr>
          <p:cNvPr id="3" name="Title 2">
            <a:extLst>
              <a:ext uri="{FF2B5EF4-FFF2-40B4-BE49-F238E27FC236}">
                <a16:creationId xmlns:a16="http://schemas.microsoft.com/office/drawing/2014/main" id="{06E46C71-059B-22E4-4C7C-4FF325737BDE}"/>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C6A9EB2B-6C2F-DBF0-DF8A-055E1335B2F1}"/>
              </a:ext>
            </a:extLst>
          </p:cNvPr>
          <p:cNvSpPr txBox="1"/>
          <p:nvPr/>
        </p:nvSpPr>
        <p:spPr>
          <a:xfrm>
            <a:off x="817857" y="894671"/>
            <a:ext cx="11029240" cy="1323439"/>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اختيار إضافة تكليف جديد، يظهر نموذج إنشاء التكليف.</a:t>
            </a:r>
            <a:endParaRPr lang="en-US" sz="1600" b="1" dirty="0"/>
          </a:p>
          <a:p>
            <a:pPr algn="r" rtl="1"/>
            <a:r>
              <a:rPr lang="ar-SA" sz="1400" b="1" dirty="0">
                <a:solidFill>
                  <a:schemeClr val="tx2"/>
                </a:solidFill>
              </a:rPr>
              <a:t>خطوات الإنشاء:</a:t>
            </a:r>
            <a:endParaRPr lang="ar-SA" sz="1400" dirty="0">
              <a:solidFill>
                <a:schemeClr val="tx2"/>
              </a:solidFill>
            </a:endParaRPr>
          </a:p>
          <a:p>
            <a:pPr algn="r" rtl="1"/>
            <a:r>
              <a:rPr lang="ar-SA" sz="1400" dirty="0">
                <a:solidFill>
                  <a:schemeClr val="tx2"/>
                </a:solidFill>
              </a:rPr>
              <a:t>تعبئة جميع الحقول الإلزامية.</a:t>
            </a:r>
          </a:p>
          <a:p>
            <a:pPr algn="r" rtl="1"/>
            <a:r>
              <a:rPr lang="ar-SA" sz="1400" dirty="0">
                <a:solidFill>
                  <a:schemeClr val="tx2"/>
                </a:solidFill>
              </a:rPr>
              <a:t>التأكد من صحة التواريخ والمكلفين.</a:t>
            </a:r>
          </a:p>
          <a:p>
            <a:pPr algn="r" rtl="1"/>
            <a:r>
              <a:rPr lang="ar-SA" sz="1400" dirty="0">
                <a:solidFill>
                  <a:schemeClr val="tx2"/>
                </a:solidFill>
              </a:rPr>
              <a:t>الضغط على </a:t>
            </a:r>
            <a:r>
              <a:rPr lang="ar-SA" sz="1400" b="1" dirty="0">
                <a:solidFill>
                  <a:schemeClr val="tx2"/>
                </a:solidFill>
              </a:rPr>
              <a:t>حفظ</a:t>
            </a:r>
            <a:r>
              <a:rPr lang="ar-SA" sz="1400" dirty="0">
                <a:solidFill>
                  <a:schemeClr val="tx2"/>
                </a:solidFill>
              </a:rPr>
              <a:t> لاعتماد التكليف وإضافته للقائمة.</a:t>
            </a:r>
          </a:p>
        </p:txBody>
      </p:sp>
      <p:pic>
        <p:nvPicPr>
          <p:cNvPr id="5" name="Picture 4" descr="A screenshot of a computer&#10;&#10;AI-generated content may be incorrect.">
            <a:extLst>
              <a:ext uri="{FF2B5EF4-FFF2-40B4-BE49-F238E27FC236}">
                <a16:creationId xmlns:a16="http://schemas.microsoft.com/office/drawing/2014/main" id="{FF8638DB-A620-4812-1AD9-79CAADFE6A3A}"/>
              </a:ext>
            </a:extLst>
          </p:cNvPr>
          <p:cNvPicPr>
            <a:picLocks noChangeAspect="1"/>
          </p:cNvPicPr>
          <p:nvPr/>
        </p:nvPicPr>
        <p:blipFill>
          <a:blip r:embed="rId2"/>
          <a:stretch>
            <a:fillRect/>
          </a:stretch>
        </p:blipFill>
        <p:spPr>
          <a:xfrm>
            <a:off x="1243263" y="2303101"/>
            <a:ext cx="8622632" cy="39518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2137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2390-B057-9A07-7EB8-0EBAA949DF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8DF70-16B9-532A-68BB-6E29BFF39D8F}"/>
              </a:ext>
            </a:extLst>
          </p:cNvPr>
          <p:cNvSpPr>
            <a:spLocks noGrp="1"/>
          </p:cNvSpPr>
          <p:nvPr>
            <p:ph type="sldNum" sz="quarter" idx="12"/>
          </p:nvPr>
        </p:nvSpPr>
        <p:spPr/>
        <p:txBody>
          <a:bodyPr/>
          <a:lstStyle/>
          <a:p>
            <a:fld id="{FCDCFF1D-EB6E-49E0-BA24-931F5B1EA64D}" type="slidenum">
              <a:rPr lang="ar-SA" smtClean="0"/>
              <a:pPr/>
              <a:t>66</a:t>
            </a:fld>
            <a:endParaRPr lang="ar-SA" dirty="0"/>
          </a:p>
        </p:txBody>
      </p:sp>
      <p:sp>
        <p:nvSpPr>
          <p:cNvPr id="3" name="Title 2">
            <a:extLst>
              <a:ext uri="{FF2B5EF4-FFF2-40B4-BE49-F238E27FC236}">
                <a16:creationId xmlns:a16="http://schemas.microsoft.com/office/drawing/2014/main" id="{18BC0650-3B9C-8CB0-0128-1A5397572348}"/>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71AE164B-D45C-47D7-F3F3-6168D4BDB7DB}"/>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الوثائق</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يحتوي على جميع المستندات الداعمة الخاصة باللجنة.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الوثائق إلزامية لأنها تعتبر نماذج رسمية داعمة..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يمكن تحميل – أو حذف الوثائق حسب الصلاحيات.</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ED4ADBF2-1F5E-5276-C140-308B34BB6817}"/>
              </a:ext>
            </a:extLst>
          </p:cNvPr>
          <p:cNvPicPr>
            <a:picLocks noChangeAspect="1"/>
          </p:cNvPicPr>
          <p:nvPr/>
        </p:nvPicPr>
        <p:blipFill>
          <a:blip r:embed="rId2"/>
          <a:stretch>
            <a:fillRect/>
          </a:stretch>
        </p:blipFill>
        <p:spPr>
          <a:xfrm>
            <a:off x="2013284" y="2559917"/>
            <a:ext cx="8165432" cy="3934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3541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D1731-03A3-F52E-3C0E-09BF65110F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CEAB0F-C61D-6DD9-A3CA-111CFC0A4B3F}"/>
              </a:ext>
            </a:extLst>
          </p:cNvPr>
          <p:cNvSpPr>
            <a:spLocks noGrp="1"/>
          </p:cNvSpPr>
          <p:nvPr>
            <p:ph type="sldNum" sz="quarter" idx="12"/>
          </p:nvPr>
        </p:nvSpPr>
        <p:spPr/>
        <p:txBody>
          <a:bodyPr/>
          <a:lstStyle/>
          <a:p>
            <a:fld id="{FCDCFF1D-EB6E-49E0-BA24-931F5B1EA64D}" type="slidenum">
              <a:rPr lang="ar-SA" smtClean="0"/>
              <a:pPr/>
              <a:t>67</a:t>
            </a:fld>
            <a:endParaRPr lang="ar-SA" dirty="0"/>
          </a:p>
        </p:txBody>
      </p:sp>
      <p:sp>
        <p:nvSpPr>
          <p:cNvPr id="3" name="Title 2">
            <a:extLst>
              <a:ext uri="{FF2B5EF4-FFF2-40B4-BE49-F238E27FC236}">
                <a16:creationId xmlns:a16="http://schemas.microsoft.com/office/drawing/2014/main" id="{39861D4B-9ED6-3795-57BF-CE3F6EBDE7DE}"/>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7302A473-E707-B652-99C5-40E330FA4525}"/>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الاجتماعات جميع الاجتماعات الخاصة باللجان، مع توفير أدوات سهلة لإدارة الجدول الزمني</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تقويم شهري/أسبوعي/يومي يعرض الاجتماعات حسب التاريخ.</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تصنيف الاجتماعات (جميع – داخلية – محلية).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البحث عن اجتماع محدد.</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زر إضافة اجتماع جديد لبدء إنشاء اجتماع مرتبط بلجنة.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القائمة الجانبية تعرض التنقل بين اللجان، الاجتماعات، المهام، القرارات، الملفات.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5" name="Picture 4">
            <a:extLst>
              <a:ext uri="{FF2B5EF4-FFF2-40B4-BE49-F238E27FC236}">
                <a16:creationId xmlns:a16="http://schemas.microsoft.com/office/drawing/2014/main" id="{E4CB9AB9-7C65-6AB7-6489-89C7B06B9518}"/>
              </a:ext>
            </a:extLst>
          </p:cNvPr>
          <p:cNvPicPr>
            <a:picLocks noChangeAspect="1"/>
          </p:cNvPicPr>
          <p:nvPr/>
        </p:nvPicPr>
        <p:blipFill>
          <a:blip r:embed="rId2"/>
          <a:stretch>
            <a:fillRect/>
          </a:stretch>
        </p:blipFill>
        <p:spPr>
          <a:xfrm>
            <a:off x="3103999" y="3207953"/>
            <a:ext cx="6689558" cy="3185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2535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C6C04-7CF5-7FEA-A716-F80C1917F28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E31C3-7BAF-C079-B1E5-4D1848E00C02}"/>
              </a:ext>
            </a:extLst>
          </p:cNvPr>
          <p:cNvSpPr>
            <a:spLocks noGrp="1"/>
          </p:cNvSpPr>
          <p:nvPr>
            <p:ph type="sldNum" sz="quarter" idx="12"/>
          </p:nvPr>
        </p:nvSpPr>
        <p:spPr/>
        <p:txBody>
          <a:bodyPr/>
          <a:lstStyle/>
          <a:p>
            <a:fld id="{FCDCFF1D-EB6E-49E0-BA24-931F5B1EA64D}" type="slidenum">
              <a:rPr lang="ar-SA" smtClean="0"/>
              <a:pPr/>
              <a:t>68</a:t>
            </a:fld>
            <a:endParaRPr lang="ar-SA" dirty="0"/>
          </a:p>
        </p:txBody>
      </p:sp>
      <p:sp>
        <p:nvSpPr>
          <p:cNvPr id="3" name="Title 2">
            <a:extLst>
              <a:ext uri="{FF2B5EF4-FFF2-40B4-BE49-F238E27FC236}">
                <a16:creationId xmlns:a16="http://schemas.microsoft.com/office/drawing/2014/main" id="{384DEB01-F776-A4F3-D19B-8A3734DE0D6B}"/>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C5F4D4D4-42DB-F018-CFA4-9C2D956358FB}"/>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إضافة اجتماع جديد (نموذج إنشاء الاجتماع)</a:t>
            </a:r>
            <a:r>
              <a:rPr lang="en-US" sz="1600" dirty="0">
                <a:solidFill>
                  <a:schemeClr val="accent2"/>
                </a:solidFill>
                <a:latin typeface="Calibri"/>
                <a:ea typeface="Calibri"/>
                <a:cs typeface="Calibri"/>
              </a:rPr>
              <a:t>:</a:t>
            </a:r>
            <a:endParaRPr lang="ar-SA" sz="1600" dirty="0">
              <a:solidFill>
                <a:schemeClr val="accent2"/>
              </a:solidFill>
              <a:latin typeface="Calibri"/>
              <a:ea typeface="Calibri"/>
              <a:cs typeface="Calibri"/>
            </a:endParaRPr>
          </a:p>
          <a:p>
            <a:pPr algn="r" rtl="1">
              <a:lnSpc>
                <a:spcPct val="150000"/>
              </a:lnSpc>
              <a:spcBef>
                <a:spcPts val="81"/>
              </a:spcBef>
              <a:buClr>
                <a:schemeClr val="dk1"/>
              </a:buClr>
              <a:buSzPts val="1800"/>
            </a:pPr>
            <a:r>
              <a:rPr lang="ar-SA" sz="1600" dirty="0"/>
              <a:t>يمكن إنشاء اجتماع جديد من خلال نموذج متعدد الصفحات يشمل أهم البيانات:</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بيانات</a:t>
            </a:r>
            <a:r>
              <a:rPr lang="ar-EG" sz="1600" dirty="0">
                <a:solidFill>
                  <a:schemeClr val="accent2"/>
                </a:solidFill>
                <a:latin typeface="Calibri"/>
                <a:ea typeface="Calibri"/>
                <a:cs typeface="Calibri"/>
              </a:rPr>
              <a:t> الاجتماع الأساسية</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المرفقات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6" name="Picture 5">
            <a:extLst>
              <a:ext uri="{FF2B5EF4-FFF2-40B4-BE49-F238E27FC236}">
                <a16:creationId xmlns:a16="http://schemas.microsoft.com/office/drawing/2014/main" id="{7D04DCC0-0B35-8429-D0F9-34968B99FD32}"/>
              </a:ext>
            </a:extLst>
          </p:cNvPr>
          <p:cNvPicPr>
            <a:picLocks noChangeAspect="1"/>
          </p:cNvPicPr>
          <p:nvPr/>
        </p:nvPicPr>
        <p:blipFill>
          <a:blip r:embed="rId2"/>
          <a:stretch>
            <a:fillRect/>
          </a:stretch>
        </p:blipFill>
        <p:spPr>
          <a:xfrm>
            <a:off x="2109558" y="2636213"/>
            <a:ext cx="7972884" cy="3831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344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2966-2FF8-3357-61A1-A4191CC9E82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8D40F6-703E-7105-4D05-DBF843AC8336}"/>
              </a:ext>
            </a:extLst>
          </p:cNvPr>
          <p:cNvSpPr>
            <a:spLocks noGrp="1"/>
          </p:cNvSpPr>
          <p:nvPr>
            <p:ph type="sldNum" sz="quarter" idx="12"/>
          </p:nvPr>
        </p:nvSpPr>
        <p:spPr/>
        <p:txBody>
          <a:bodyPr/>
          <a:lstStyle/>
          <a:p>
            <a:fld id="{FCDCFF1D-EB6E-49E0-BA24-931F5B1EA64D}" type="slidenum">
              <a:rPr lang="ar-SA" smtClean="0"/>
              <a:pPr/>
              <a:t>69</a:t>
            </a:fld>
            <a:endParaRPr lang="ar-SA" dirty="0"/>
          </a:p>
        </p:txBody>
      </p:sp>
      <p:sp>
        <p:nvSpPr>
          <p:cNvPr id="3" name="Title 2">
            <a:extLst>
              <a:ext uri="{FF2B5EF4-FFF2-40B4-BE49-F238E27FC236}">
                <a16:creationId xmlns:a16="http://schemas.microsoft.com/office/drawing/2014/main" id="{833483D7-1749-EE02-19BD-138CFC5FAA1C}"/>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19E9B745-62B4-2C23-14FB-B8C25A3A2425}"/>
              </a:ext>
            </a:extLst>
          </p:cNvPr>
          <p:cNvSpPr txBox="1"/>
          <p:nvPr/>
        </p:nvSpPr>
        <p:spPr>
          <a:xfrm>
            <a:off x="150126" y="875327"/>
            <a:ext cx="11745094" cy="2749471"/>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عند الضغط على اجتماع من التقويم، تظهر صفحة شاملة تحتوي على:</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تفاصيل الاجتماع</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القرارات والتوصيات</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التكليفات</a:t>
            </a:r>
            <a:endParaRPr lang="ar-SA" sz="1600" dirty="0">
              <a:solidFill>
                <a:schemeClr val="accent2"/>
              </a:solidFill>
              <a:latin typeface="Calibri"/>
              <a:ea typeface="Calibri"/>
              <a:cs typeface="Calibri"/>
            </a:endParaRPr>
          </a:p>
          <a:p>
            <a:pPr marL="342900" indent="-342900" algn="r" rtl="1">
              <a:lnSpc>
                <a:spcPct val="150000"/>
              </a:lnSpc>
              <a:spcBef>
                <a:spcPts val="81"/>
              </a:spcBef>
              <a:buClr>
                <a:schemeClr val="dk1"/>
              </a:buClr>
              <a:buSzPts val="1800"/>
              <a:buFont typeface="+mj-lt"/>
              <a:buAutoNum type="arabicPeriod"/>
            </a:pPr>
            <a:r>
              <a:rPr lang="ar-EG" sz="1600" dirty="0">
                <a:solidFill>
                  <a:schemeClr val="accent2"/>
                </a:solidFill>
                <a:latin typeface="Calibri"/>
                <a:ea typeface="Calibri"/>
                <a:cs typeface="Calibri"/>
              </a:rPr>
              <a:t>المرفقات</a:t>
            </a:r>
          </a:p>
        </p:txBody>
      </p:sp>
      <p:pic>
        <p:nvPicPr>
          <p:cNvPr id="5" name="Picture 4">
            <a:extLst>
              <a:ext uri="{FF2B5EF4-FFF2-40B4-BE49-F238E27FC236}">
                <a16:creationId xmlns:a16="http://schemas.microsoft.com/office/drawing/2014/main" id="{23007AED-DDA7-FFC4-B71C-353CC5E47E14}"/>
              </a:ext>
            </a:extLst>
          </p:cNvPr>
          <p:cNvPicPr>
            <a:picLocks noChangeAspect="1"/>
          </p:cNvPicPr>
          <p:nvPr/>
        </p:nvPicPr>
        <p:blipFill>
          <a:blip r:embed="rId2"/>
          <a:stretch>
            <a:fillRect/>
          </a:stretch>
        </p:blipFill>
        <p:spPr>
          <a:xfrm>
            <a:off x="1347537" y="2250062"/>
            <a:ext cx="8614611" cy="4121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777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F74E2-D655-FD93-9CAA-E00A3DE423F1}"/>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B1721C3E-3058-7032-CD5F-307452F9AE33}"/>
              </a:ext>
            </a:extLst>
          </p:cNvPr>
          <p:cNvSpPr>
            <a:spLocks noGrp="1"/>
          </p:cNvSpPr>
          <p:nvPr>
            <p:ph type="body" sz="quarter" idx="11"/>
          </p:nvPr>
        </p:nvSpPr>
        <p:spPr/>
        <p:txBody>
          <a:bodyPr/>
          <a:lstStyle/>
          <a:p>
            <a:pPr marL="0" indent="0" algn="ctr" defTabSz="914400" rtl="0" eaLnBrk="1" latinLnBrk="0" hangingPunct="1">
              <a:lnSpc>
                <a:spcPct val="90000"/>
              </a:lnSpc>
              <a:spcBef>
                <a:spcPct val="0"/>
              </a:spcBef>
              <a:buFont typeface="Arial" panose="020B0604020202020204" pitchFamily="34" charset="0"/>
              <a:buNone/>
            </a:pPr>
            <a:r>
              <a:rPr lang="ar-SA" dirty="0"/>
              <a:t>2</a:t>
            </a:r>
            <a:endParaRPr lang="en-SA" dirty="0"/>
          </a:p>
        </p:txBody>
      </p:sp>
      <p:sp>
        <p:nvSpPr>
          <p:cNvPr id="33" name="Title 32">
            <a:extLst>
              <a:ext uri="{FF2B5EF4-FFF2-40B4-BE49-F238E27FC236}">
                <a16:creationId xmlns:a16="http://schemas.microsoft.com/office/drawing/2014/main" id="{236E2EC9-7146-B52B-79CB-6CEFEB37290E}"/>
              </a:ext>
            </a:extLst>
          </p:cNvPr>
          <p:cNvSpPr>
            <a:spLocks noGrp="1"/>
          </p:cNvSpPr>
          <p:nvPr>
            <p:ph type="title"/>
          </p:nvPr>
        </p:nvSpPr>
        <p:spPr/>
        <p:txBody>
          <a:bodyPr/>
          <a:lstStyle/>
          <a:p>
            <a:r>
              <a:rPr lang="ar-SA" dirty="0"/>
              <a:t>الهوية البصرية</a:t>
            </a:r>
            <a:endParaRPr lang="en-SA" dirty="0"/>
          </a:p>
        </p:txBody>
      </p:sp>
    </p:spTree>
    <p:extLst>
      <p:ext uri="{BB962C8B-B14F-4D97-AF65-F5344CB8AC3E}">
        <p14:creationId xmlns:p14="http://schemas.microsoft.com/office/powerpoint/2010/main" val="681094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21967-0CC6-5AF1-EE09-C34DE0EF5B64}"/>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62F2F29D-580B-B33B-8ABD-0D83B6E8CBF6}"/>
              </a:ext>
            </a:extLst>
          </p:cNvPr>
          <p:cNvSpPr>
            <a:spLocks noGrp="1"/>
          </p:cNvSpPr>
          <p:nvPr>
            <p:ph type="body" sz="quarter" idx="11"/>
          </p:nvPr>
        </p:nvSpPr>
        <p:spPr/>
        <p:txBody>
          <a:bodyPr/>
          <a:lstStyle/>
          <a:p>
            <a:pPr rtl="0"/>
            <a:r>
              <a:rPr lang="ar-SA" sz="4800" dirty="0"/>
              <a:t>1</a:t>
            </a:r>
            <a:r>
              <a:rPr lang="en-US" sz="4800" dirty="0"/>
              <a:t>1.</a:t>
            </a:r>
            <a:r>
              <a:rPr lang="ar-SA" sz="4800" dirty="0"/>
              <a:t>3</a:t>
            </a:r>
            <a:endParaRPr lang="en-SA" sz="4800" dirty="0"/>
          </a:p>
        </p:txBody>
      </p:sp>
      <p:sp>
        <p:nvSpPr>
          <p:cNvPr id="33" name="Title 32">
            <a:extLst>
              <a:ext uri="{FF2B5EF4-FFF2-40B4-BE49-F238E27FC236}">
                <a16:creationId xmlns:a16="http://schemas.microsoft.com/office/drawing/2014/main" id="{53FC8499-C731-9C41-0BEF-88C040D19279}"/>
              </a:ext>
            </a:extLst>
          </p:cNvPr>
          <p:cNvSpPr>
            <a:spLocks noGrp="1"/>
          </p:cNvSpPr>
          <p:nvPr>
            <p:ph type="title"/>
          </p:nvPr>
        </p:nvSpPr>
        <p:spPr/>
        <p:txBody>
          <a:bodyPr/>
          <a:lstStyle/>
          <a:p>
            <a:r>
              <a:rPr lang="ar-SA" dirty="0"/>
              <a:t>الادوار</a:t>
            </a:r>
            <a:r>
              <a:rPr lang="en-US" dirty="0"/>
              <a:t> –</a:t>
            </a:r>
            <a:r>
              <a:rPr lang="ar-SA" dirty="0"/>
              <a:t>عضو</a:t>
            </a:r>
          </a:p>
        </p:txBody>
      </p:sp>
    </p:spTree>
    <p:extLst>
      <p:ext uri="{BB962C8B-B14F-4D97-AF65-F5344CB8AC3E}">
        <p14:creationId xmlns:p14="http://schemas.microsoft.com/office/powerpoint/2010/main" val="397393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54B98-0B40-5D5E-1013-89AE257EB6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4B2128-ED27-537D-3EBD-3F57AA8D17FF}"/>
              </a:ext>
            </a:extLst>
          </p:cNvPr>
          <p:cNvSpPr>
            <a:spLocks noGrp="1"/>
          </p:cNvSpPr>
          <p:nvPr>
            <p:ph type="sldNum" sz="quarter" idx="12"/>
          </p:nvPr>
        </p:nvSpPr>
        <p:spPr/>
        <p:txBody>
          <a:bodyPr/>
          <a:lstStyle/>
          <a:p>
            <a:fld id="{FCDCFF1D-EB6E-49E0-BA24-931F5B1EA64D}" type="slidenum">
              <a:rPr lang="ar-SA" smtClean="0"/>
              <a:pPr/>
              <a:t>71</a:t>
            </a:fld>
            <a:endParaRPr lang="ar-SA" dirty="0"/>
          </a:p>
        </p:txBody>
      </p:sp>
      <p:sp>
        <p:nvSpPr>
          <p:cNvPr id="3" name="Title 2">
            <a:extLst>
              <a:ext uri="{FF2B5EF4-FFF2-40B4-BE49-F238E27FC236}">
                <a16:creationId xmlns:a16="http://schemas.microsoft.com/office/drawing/2014/main" id="{2144A6F3-D6F3-A418-46F9-5007C251FBE5}"/>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6D624033-7FF4-3C1D-B4AE-BA615E18ACAC}"/>
              </a:ext>
            </a:extLst>
          </p:cNvPr>
          <p:cNvSpPr txBox="1"/>
          <p:nvPr/>
        </p:nvSpPr>
        <p:spPr>
          <a:xfrm>
            <a:off x="228601" y="894671"/>
            <a:ext cx="11618495" cy="1772216"/>
          </a:xfrm>
          <a:prstGeom prst="rect">
            <a:avLst/>
          </a:prstGeom>
          <a:noFill/>
        </p:spPr>
        <p:txBody>
          <a:bodyPr wrap="square">
            <a:spAutoFit/>
          </a:bodyPr>
          <a:lstStyle/>
          <a:p>
            <a:pPr algn="r" rtl="1">
              <a:lnSpc>
                <a:spcPct val="150000"/>
              </a:lnSpc>
              <a:spcBef>
                <a:spcPts val="81"/>
              </a:spcBef>
            </a:pPr>
            <a:r>
              <a:rPr lang="ar-SA" sz="1400" b="1" dirty="0">
                <a:solidFill>
                  <a:schemeClr val="accent2"/>
                </a:solidFill>
                <a:latin typeface="Calibri"/>
                <a:ea typeface="Calibri"/>
                <a:cs typeface="Calibri"/>
              </a:rPr>
              <a:t>تعرض صفحة اللجان جميع اللجان الداخلية والمحلية مع إتاحة أدوات التحكم الأساسية ,البحث، الفرز، واستعراض مؤشرات عدد الأعضاء، الأمناء، الرؤساء، وحالة اللجان. </a:t>
            </a:r>
            <a:endParaRPr lang="en-US" sz="1400" b="1" dirty="0">
              <a:solidFill>
                <a:schemeClr val="accent2"/>
              </a:solidFill>
              <a:latin typeface="Calibri"/>
              <a:ea typeface="Calibri"/>
              <a:cs typeface="Calibri"/>
            </a:endParaRPr>
          </a:p>
          <a:p>
            <a:pPr algn="r" rtl="1">
              <a:lnSpc>
                <a:spcPct val="150000"/>
              </a:lnSpc>
              <a:spcBef>
                <a:spcPts val="81"/>
              </a:spcBef>
              <a:buClr>
                <a:schemeClr val="dk1"/>
              </a:buClr>
              <a:buSzPts val="1800"/>
            </a:pPr>
            <a:r>
              <a:rPr lang="ar-SA" sz="1600" b="1" dirty="0"/>
              <a:t>أهم مكوّنات الصفحة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لوحة معلومات </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تقويم لعرض الاجتماعات القادمة والسابقة.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بطاقة معلومات تفصيلية لأي لجنة يتم اختيارها</a:t>
            </a:r>
          </a:p>
        </p:txBody>
      </p:sp>
      <p:pic>
        <p:nvPicPr>
          <p:cNvPr id="5" name="Picture 4">
            <a:extLst>
              <a:ext uri="{FF2B5EF4-FFF2-40B4-BE49-F238E27FC236}">
                <a16:creationId xmlns:a16="http://schemas.microsoft.com/office/drawing/2014/main" id="{CCD344C9-4797-CC37-2A57-5F0CE2859B50}"/>
              </a:ext>
            </a:extLst>
          </p:cNvPr>
          <p:cNvPicPr>
            <a:picLocks noChangeAspect="1"/>
          </p:cNvPicPr>
          <p:nvPr/>
        </p:nvPicPr>
        <p:blipFill>
          <a:blip r:embed="rId2"/>
          <a:stretch>
            <a:fillRect/>
          </a:stretch>
        </p:blipFill>
        <p:spPr>
          <a:xfrm>
            <a:off x="614947" y="2669151"/>
            <a:ext cx="7740316" cy="3727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08785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59BA6-465F-92D2-28CC-7096FDD59C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BB458-A6B0-79AA-BA2E-098A09020328}"/>
              </a:ext>
            </a:extLst>
          </p:cNvPr>
          <p:cNvSpPr>
            <a:spLocks noGrp="1"/>
          </p:cNvSpPr>
          <p:nvPr>
            <p:ph type="sldNum" sz="quarter" idx="12"/>
          </p:nvPr>
        </p:nvSpPr>
        <p:spPr/>
        <p:txBody>
          <a:bodyPr/>
          <a:lstStyle/>
          <a:p>
            <a:fld id="{FCDCFF1D-EB6E-49E0-BA24-931F5B1EA64D}" type="slidenum">
              <a:rPr lang="ar-SA" smtClean="0"/>
              <a:pPr/>
              <a:t>72</a:t>
            </a:fld>
            <a:endParaRPr lang="ar-SA" dirty="0"/>
          </a:p>
        </p:txBody>
      </p:sp>
      <p:sp>
        <p:nvSpPr>
          <p:cNvPr id="3" name="Title 2">
            <a:extLst>
              <a:ext uri="{FF2B5EF4-FFF2-40B4-BE49-F238E27FC236}">
                <a16:creationId xmlns:a16="http://schemas.microsoft.com/office/drawing/2014/main" id="{52339935-DC20-3E4C-E5F1-AABC004C4ACC}"/>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8D5B4374-96EA-E2D3-C871-A8E63E434F3F}"/>
              </a:ext>
            </a:extLst>
          </p:cNvPr>
          <p:cNvSpPr txBox="1"/>
          <p:nvPr/>
        </p:nvSpPr>
        <p:spPr>
          <a:xfrm>
            <a:off x="1443789" y="894671"/>
            <a:ext cx="10403307" cy="3116174"/>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أي بطاقة لجنة من صفحة اللجان، يتم فتح صفحة تفاصيل اللجنة، والتي تُظهر ملخصًا شاملًا لبياناتها في اللوحة الجانبية:</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التبويبات الرئيسية داخل صفحة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بيانات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الأعضاء</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القرارات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المهام</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التكليفات</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الوثائق</a:t>
            </a:r>
          </a:p>
        </p:txBody>
      </p:sp>
      <p:pic>
        <p:nvPicPr>
          <p:cNvPr id="5" name="Picture 4">
            <a:extLst>
              <a:ext uri="{FF2B5EF4-FFF2-40B4-BE49-F238E27FC236}">
                <a16:creationId xmlns:a16="http://schemas.microsoft.com/office/drawing/2014/main" id="{5F52951A-3B0B-A9A3-E152-36AFAAD53132}"/>
              </a:ext>
            </a:extLst>
          </p:cNvPr>
          <p:cNvPicPr>
            <a:picLocks noChangeAspect="1"/>
          </p:cNvPicPr>
          <p:nvPr/>
        </p:nvPicPr>
        <p:blipFill>
          <a:blip r:embed="rId2"/>
          <a:stretch>
            <a:fillRect/>
          </a:stretch>
        </p:blipFill>
        <p:spPr>
          <a:xfrm>
            <a:off x="1443789" y="2452758"/>
            <a:ext cx="8377986" cy="4019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5553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63A1-548E-FADA-BC25-46D68A4AF7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714FDC-20AC-B5FA-369E-E4270E11FEA5}"/>
              </a:ext>
            </a:extLst>
          </p:cNvPr>
          <p:cNvSpPr>
            <a:spLocks noGrp="1"/>
          </p:cNvSpPr>
          <p:nvPr>
            <p:ph type="sldNum" sz="quarter" idx="12"/>
          </p:nvPr>
        </p:nvSpPr>
        <p:spPr/>
        <p:txBody>
          <a:bodyPr/>
          <a:lstStyle/>
          <a:p>
            <a:fld id="{FCDCFF1D-EB6E-49E0-BA24-931F5B1EA64D}" type="slidenum">
              <a:rPr lang="ar-SA" smtClean="0"/>
              <a:pPr/>
              <a:t>73</a:t>
            </a:fld>
            <a:endParaRPr lang="ar-SA" dirty="0"/>
          </a:p>
        </p:txBody>
      </p:sp>
      <p:sp>
        <p:nvSpPr>
          <p:cNvPr id="3" name="Title 2">
            <a:extLst>
              <a:ext uri="{FF2B5EF4-FFF2-40B4-BE49-F238E27FC236}">
                <a16:creationId xmlns:a16="http://schemas.microsoft.com/office/drawing/2014/main" id="{625C361C-FA3B-412D-FCBD-AE6C2856726B}"/>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93A5F227-3005-526B-2005-CE5297566BC9}"/>
              </a:ext>
            </a:extLst>
          </p:cNvPr>
          <p:cNvSpPr txBox="1"/>
          <p:nvPr/>
        </p:nvSpPr>
        <p:spPr>
          <a:xfrm>
            <a:off x="817857" y="894671"/>
            <a:ext cx="11029240" cy="210820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الأعضاء</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 جميع أعضاء اللجنة وأدوارهم.</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يجب وجود على الأقل:</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رئيس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أمين 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يمكن إضافة أعضاء جدد وتحديد دور كل عضو عن طريق زر تعديل اللجنة.</a:t>
            </a:r>
          </a:p>
        </p:txBody>
      </p:sp>
      <p:pic>
        <p:nvPicPr>
          <p:cNvPr id="6" name="Picture 5">
            <a:extLst>
              <a:ext uri="{FF2B5EF4-FFF2-40B4-BE49-F238E27FC236}">
                <a16:creationId xmlns:a16="http://schemas.microsoft.com/office/drawing/2014/main" id="{03594854-00F4-C3C7-0E68-8E61AE46D08E}"/>
              </a:ext>
            </a:extLst>
          </p:cNvPr>
          <p:cNvPicPr>
            <a:picLocks noChangeAspect="1"/>
          </p:cNvPicPr>
          <p:nvPr/>
        </p:nvPicPr>
        <p:blipFill>
          <a:blip r:embed="rId2"/>
          <a:stretch>
            <a:fillRect/>
          </a:stretch>
        </p:blipFill>
        <p:spPr>
          <a:xfrm>
            <a:off x="2709965" y="3002877"/>
            <a:ext cx="7477625" cy="3593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8690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80859-29D5-6E01-3DA3-0A608EAF76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C27D4-67AE-0050-C465-CAE7EE164A53}"/>
              </a:ext>
            </a:extLst>
          </p:cNvPr>
          <p:cNvSpPr>
            <a:spLocks noGrp="1"/>
          </p:cNvSpPr>
          <p:nvPr>
            <p:ph type="sldNum" sz="quarter" idx="12"/>
          </p:nvPr>
        </p:nvSpPr>
        <p:spPr/>
        <p:txBody>
          <a:bodyPr/>
          <a:lstStyle/>
          <a:p>
            <a:fld id="{FCDCFF1D-EB6E-49E0-BA24-931F5B1EA64D}" type="slidenum">
              <a:rPr lang="ar-SA" smtClean="0"/>
              <a:pPr/>
              <a:t>74</a:t>
            </a:fld>
            <a:endParaRPr lang="ar-SA" dirty="0"/>
          </a:p>
        </p:txBody>
      </p:sp>
      <p:sp>
        <p:nvSpPr>
          <p:cNvPr id="3" name="Title 2">
            <a:extLst>
              <a:ext uri="{FF2B5EF4-FFF2-40B4-BE49-F238E27FC236}">
                <a16:creationId xmlns:a16="http://schemas.microsoft.com/office/drawing/2014/main" id="{A083116F-CA68-43DF-4070-61C42957DE19}"/>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D87491E4-12BE-6470-B360-2CFDA7B40B37}"/>
              </a:ext>
            </a:extLst>
          </p:cNvPr>
          <p:cNvSpPr txBox="1"/>
          <p:nvPr/>
        </p:nvSpPr>
        <p:spPr>
          <a:xfrm>
            <a:off x="817857" y="894671"/>
            <a:ext cx="11029240" cy="1772216"/>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الاجتماعات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يعرض:</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القادمة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الاجتماعات السابقة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اجتماع جديد وتحديد التاريخ، الوقت، الملخص، والجهة المسؤولة.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4EC5485E-1906-54FC-72E0-61917AC8FB4F}"/>
              </a:ext>
            </a:extLst>
          </p:cNvPr>
          <p:cNvPicPr>
            <a:picLocks noChangeAspect="1"/>
          </p:cNvPicPr>
          <p:nvPr/>
        </p:nvPicPr>
        <p:blipFill>
          <a:blip r:embed="rId2"/>
          <a:stretch>
            <a:fillRect/>
          </a:stretch>
        </p:blipFill>
        <p:spPr>
          <a:xfrm>
            <a:off x="2518462" y="2666887"/>
            <a:ext cx="7860632" cy="3769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64682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FD97-1645-4C26-5114-F23B530C09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F76A6-EC0D-F469-A55D-A16302B3E74D}"/>
              </a:ext>
            </a:extLst>
          </p:cNvPr>
          <p:cNvSpPr>
            <a:spLocks noGrp="1"/>
          </p:cNvSpPr>
          <p:nvPr>
            <p:ph type="sldNum" sz="quarter" idx="12"/>
          </p:nvPr>
        </p:nvSpPr>
        <p:spPr/>
        <p:txBody>
          <a:bodyPr/>
          <a:lstStyle/>
          <a:p>
            <a:fld id="{FCDCFF1D-EB6E-49E0-BA24-931F5B1EA64D}" type="slidenum">
              <a:rPr lang="ar-SA" smtClean="0"/>
              <a:pPr/>
              <a:t>75</a:t>
            </a:fld>
            <a:endParaRPr lang="ar-SA" dirty="0"/>
          </a:p>
        </p:txBody>
      </p:sp>
      <p:sp>
        <p:nvSpPr>
          <p:cNvPr id="3" name="Title 2">
            <a:extLst>
              <a:ext uri="{FF2B5EF4-FFF2-40B4-BE49-F238E27FC236}">
                <a16:creationId xmlns:a16="http://schemas.microsoft.com/office/drawing/2014/main" id="{16937BFF-A7AC-BAD0-A27E-3D717FB219DC}"/>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C1703723-09DA-920C-43E8-196C3F2F0AF4}"/>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القرارات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يسجّل القرارات الصادرة عن اللجنة.:</a:t>
            </a:r>
            <a:endParaRPr lang="en-US" sz="1400" b="1" dirty="0">
              <a:solidFill>
                <a:schemeClr val="accent2"/>
              </a:solidFill>
              <a:latin typeface="Calibri"/>
              <a:ea typeface="Calibri"/>
              <a:cs typeface="Calibri"/>
            </a:endParaRPr>
          </a:p>
          <a:p>
            <a:pPr marL="800100" lvl="1" indent="-342900" algn="r" rtl="1">
              <a:lnSpc>
                <a:spcPct val="150000"/>
              </a:lnSpc>
              <a:spcBef>
                <a:spcPts val="81"/>
              </a:spcBef>
              <a:buFont typeface="Arial" panose="020B0604020202020204" pitchFamily="34" charset="0"/>
              <a:buChar char="•"/>
            </a:pPr>
            <a:r>
              <a:rPr lang="ar-SA" sz="1400" b="1" dirty="0">
                <a:solidFill>
                  <a:schemeClr val="accent2"/>
                </a:solidFill>
                <a:latin typeface="Calibri"/>
                <a:ea typeface="Calibri"/>
                <a:cs typeface="Calibri"/>
              </a:rPr>
              <a:t>لكل قرار: المسؤول – تاريخ الإنشاء – الإلزامية – الإجراءات.</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قرار جديد.</a:t>
            </a:r>
            <a:endParaRPr lang="en-US" sz="1400" b="1" dirty="0">
              <a:solidFill>
                <a:schemeClr val="accent2"/>
              </a:solidFill>
              <a:latin typeface="Calibri"/>
              <a:ea typeface="Calibri"/>
              <a:cs typeface="Calibri"/>
            </a:endParaRPr>
          </a:p>
        </p:txBody>
      </p:sp>
      <p:pic>
        <p:nvPicPr>
          <p:cNvPr id="6" name="Picture 5">
            <a:extLst>
              <a:ext uri="{FF2B5EF4-FFF2-40B4-BE49-F238E27FC236}">
                <a16:creationId xmlns:a16="http://schemas.microsoft.com/office/drawing/2014/main" id="{58F5022A-71A6-0E4D-EA7A-EF144334BE19}"/>
              </a:ext>
            </a:extLst>
          </p:cNvPr>
          <p:cNvPicPr>
            <a:picLocks noChangeAspect="1"/>
          </p:cNvPicPr>
          <p:nvPr/>
        </p:nvPicPr>
        <p:blipFill>
          <a:blip r:embed="rId2"/>
          <a:stretch>
            <a:fillRect/>
          </a:stretch>
        </p:blipFill>
        <p:spPr>
          <a:xfrm>
            <a:off x="2522477" y="2666887"/>
            <a:ext cx="7620000" cy="3673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7487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6DA1-6BDA-44C4-D86B-4184979FD82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440070-3016-31A6-3BB3-147789FE42F1}"/>
              </a:ext>
            </a:extLst>
          </p:cNvPr>
          <p:cNvSpPr>
            <a:spLocks noGrp="1"/>
          </p:cNvSpPr>
          <p:nvPr>
            <p:ph type="sldNum" sz="quarter" idx="12"/>
          </p:nvPr>
        </p:nvSpPr>
        <p:spPr/>
        <p:txBody>
          <a:bodyPr/>
          <a:lstStyle/>
          <a:p>
            <a:fld id="{FCDCFF1D-EB6E-49E0-BA24-931F5B1EA64D}" type="slidenum">
              <a:rPr lang="ar-SA" smtClean="0"/>
              <a:pPr/>
              <a:t>76</a:t>
            </a:fld>
            <a:endParaRPr lang="ar-SA" dirty="0"/>
          </a:p>
        </p:txBody>
      </p:sp>
      <p:sp>
        <p:nvSpPr>
          <p:cNvPr id="3" name="Title 2">
            <a:extLst>
              <a:ext uri="{FF2B5EF4-FFF2-40B4-BE49-F238E27FC236}">
                <a16:creationId xmlns:a16="http://schemas.microsoft.com/office/drawing/2014/main" id="{2CF030BE-7BD1-3C27-67E5-B426F08AF43E}"/>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FA2578F9-27E7-561F-6A88-49CC40203A77}"/>
              </a:ext>
            </a:extLst>
          </p:cNvPr>
          <p:cNvSpPr txBox="1"/>
          <p:nvPr/>
        </p:nvSpPr>
        <p:spPr>
          <a:xfrm>
            <a:off x="817857" y="894671"/>
            <a:ext cx="11029240" cy="1969770"/>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الدخول إلى صفحة اللجنة والضغط على تبويب القرارات، يتيح النظام للمستخدم ما يلي:</a:t>
            </a:r>
            <a:endParaRPr lang="en-US" sz="1600" b="1" dirty="0"/>
          </a:p>
          <a:p>
            <a:pPr algn="r" rtl="1">
              <a:buFont typeface="Arial" panose="020B0604020202020204" pitchFamily="34" charset="0"/>
              <a:buChar char="•"/>
            </a:pPr>
            <a:r>
              <a:rPr lang="ar-SA" sz="1400" dirty="0">
                <a:solidFill>
                  <a:schemeClr val="tx2"/>
                </a:solidFill>
              </a:rPr>
              <a:t>عرض جميع القرارات الصادرة عن اللجنة.</a:t>
            </a:r>
          </a:p>
          <a:p>
            <a:pPr algn="r" rtl="1">
              <a:buFont typeface="Arial" panose="020B0604020202020204" pitchFamily="34" charset="0"/>
              <a:buChar char="•"/>
            </a:pPr>
            <a:r>
              <a:rPr lang="ar-SA" sz="1400" dirty="0">
                <a:solidFill>
                  <a:schemeClr val="tx2"/>
                </a:solidFill>
              </a:rPr>
              <a:t>الاطلاع على تفاصيل كل قرار، وتشمل:</a:t>
            </a:r>
          </a:p>
          <a:p>
            <a:pPr marL="742950" lvl="1" indent="-285750" algn="r" rtl="1">
              <a:buFont typeface="Arial" panose="020B0604020202020204" pitchFamily="34" charset="0"/>
              <a:buChar char="•"/>
            </a:pPr>
            <a:r>
              <a:rPr lang="ar-SA" sz="1400" dirty="0">
                <a:solidFill>
                  <a:schemeClr val="tx2"/>
                </a:solidFill>
              </a:rPr>
              <a:t>المسؤول عن القرار</a:t>
            </a:r>
          </a:p>
          <a:p>
            <a:pPr marL="742950" lvl="1" indent="-285750" algn="r" rtl="1">
              <a:buFont typeface="Arial" panose="020B0604020202020204" pitchFamily="34" charset="0"/>
              <a:buChar char="•"/>
            </a:pPr>
            <a:r>
              <a:rPr lang="ar-SA" sz="1400" dirty="0">
                <a:solidFill>
                  <a:schemeClr val="tx2"/>
                </a:solidFill>
              </a:rPr>
              <a:t>تاريخ الإنشاء</a:t>
            </a:r>
          </a:p>
          <a:p>
            <a:pPr marL="742950" lvl="1" indent="-285750" algn="r" rtl="1">
              <a:buFont typeface="Arial" panose="020B0604020202020204" pitchFamily="34" charset="0"/>
              <a:buChar char="•"/>
            </a:pPr>
            <a:r>
              <a:rPr lang="ar-SA" sz="1400" dirty="0">
                <a:solidFill>
                  <a:schemeClr val="tx2"/>
                </a:solidFill>
              </a:rPr>
              <a:t>الإلزامية</a:t>
            </a:r>
          </a:p>
          <a:p>
            <a:pPr marL="742950" lvl="1" indent="-285750" algn="r" rtl="1">
              <a:buFont typeface="Arial" panose="020B0604020202020204" pitchFamily="34" charset="0"/>
              <a:buChar char="•"/>
            </a:pPr>
            <a:r>
              <a:rPr lang="ar-SA" sz="1400" dirty="0">
                <a:solidFill>
                  <a:schemeClr val="tx2"/>
                </a:solidFill>
              </a:rPr>
              <a:t>الإجراءات المرتبطة بالقرار</a:t>
            </a:r>
          </a:p>
          <a:p>
            <a:pPr algn="r" rtl="1">
              <a:buNone/>
            </a:pPr>
            <a:r>
              <a:rPr lang="ar-SA" sz="1400" dirty="0">
                <a:solidFill>
                  <a:schemeClr val="tx2"/>
                </a:solidFill>
              </a:rPr>
              <a:t>كما يتيح التبويب إمكانية </a:t>
            </a:r>
            <a:r>
              <a:rPr lang="ar-SA" sz="1400" b="1" dirty="0">
                <a:solidFill>
                  <a:schemeClr val="tx2"/>
                </a:solidFill>
              </a:rPr>
              <a:t>إضافة قرار جديد</a:t>
            </a:r>
            <a:r>
              <a:rPr lang="ar-SA" sz="1400" dirty="0">
                <a:solidFill>
                  <a:schemeClr val="tx2"/>
                </a:solidFill>
              </a:rPr>
              <a:t> من خلال زر مخصص لذلك.</a:t>
            </a:r>
          </a:p>
        </p:txBody>
      </p:sp>
      <p:pic>
        <p:nvPicPr>
          <p:cNvPr id="5" name="Picture 4" descr="A screenshot of a computer&#10;&#10;AI-generated content may be incorrect.">
            <a:extLst>
              <a:ext uri="{FF2B5EF4-FFF2-40B4-BE49-F238E27FC236}">
                <a16:creationId xmlns:a16="http://schemas.microsoft.com/office/drawing/2014/main" id="{FE5B7E20-C878-75B8-FA3B-5F8240C123CC}"/>
              </a:ext>
            </a:extLst>
          </p:cNvPr>
          <p:cNvPicPr>
            <a:picLocks noChangeAspect="1"/>
          </p:cNvPicPr>
          <p:nvPr/>
        </p:nvPicPr>
        <p:blipFill>
          <a:blip r:embed="rId2"/>
          <a:stretch>
            <a:fillRect/>
          </a:stretch>
        </p:blipFill>
        <p:spPr>
          <a:xfrm>
            <a:off x="1764632" y="2997166"/>
            <a:ext cx="7531768" cy="3443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8641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8327-D346-2D2A-90DC-39103FA64E9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B6E129-6061-21BB-F204-7849E11325F7}"/>
              </a:ext>
            </a:extLst>
          </p:cNvPr>
          <p:cNvSpPr>
            <a:spLocks noGrp="1"/>
          </p:cNvSpPr>
          <p:nvPr>
            <p:ph type="sldNum" sz="quarter" idx="12"/>
          </p:nvPr>
        </p:nvSpPr>
        <p:spPr/>
        <p:txBody>
          <a:bodyPr/>
          <a:lstStyle/>
          <a:p>
            <a:fld id="{FCDCFF1D-EB6E-49E0-BA24-931F5B1EA64D}" type="slidenum">
              <a:rPr lang="ar-SA" smtClean="0"/>
              <a:pPr/>
              <a:t>77</a:t>
            </a:fld>
            <a:endParaRPr lang="ar-SA" dirty="0"/>
          </a:p>
        </p:txBody>
      </p:sp>
      <p:sp>
        <p:nvSpPr>
          <p:cNvPr id="3" name="Title 2">
            <a:extLst>
              <a:ext uri="{FF2B5EF4-FFF2-40B4-BE49-F238E27FC236}">
                <a16:creationId xmlns:a16="http://schemas.microsoft.com/office/drawing/2014/main" id="{B3ADA6C4-BD70-BE03-A5D6-D2AECAE903AC}"/>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A514812B-E32E-DD63-8ADA-95A6C15FA104}"/>
              </a:ext>
            </a:extLst>
          </p:cNvPr>
          <p:cNvSpPr txBox="1"/>
          <p:nvPr/>
        </p:nvSpPr>
        <p:spPr>
          <a:xfrm>
            <a:off x="817857" y="894671"/>
            <a:ext cx="11029240" cy="1100238"/>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المهام</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لكل مهمة: القطاع – المسؤول – حالة المهمة – الأهمية – التواريخ المستهدفة.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مهمة جديدة.</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D61D58CE-DFF0-7B35-9BC1-CFCE991E6E6A}"/>
              </a:ext>
            </a:extLst>
          </p:cNvPr>
          <p:cNvPicPr>
            <a:picLocks noChangeAspect="1"/>
          </p:cNvPicPr>
          <p:nvPr/>
        </p:nvPicPr>
        <p:blipFill>
          <a:blip r:embed="rId2"/>
          <a:stretch>
            <a:fillRect/>
          </a:stretch>
        </p:blipFill>
        <p:spPr>
          <a:xfrm>
            <a:off x="2254785" y="2654910"/>
            <a:ext cx="7682429" cy="3709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5520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F81F7-6DE3-8502-652F-403888A1FC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4784EB-1B1B-2A97-F3A4-F4D935F9A939}"/>
              </a:ext>
            </a:extLst>
          </p:cNvPr>
          <p:cNvSpPr>
            <a:spLocks noGrp="1"/>
          </p:cNvSpPr>
          <p:nvPr>
            <p:ph type="sldNum" sz="quarter" idx="12"/>
          </p:nvPr>
        </p:nvSpPr>
        <p:spPr/>
        <p:txBody>
          <a:bodyPr/>
          <a:lstStyle/>
          <a:p>
            <a:fld id="{FCDCFF1D-EB6E-49E0-BA24-931F5B1EA64D}" type="slidenum">
              <a:rPr lang="ar-SA" smtClean="0"/>
              <a:pPr/>
              <a:t>78</a:t>
            </a:fld>
            <a:endParaRPr lang="ar-SA" dirty="0"/>
          </a:p>
        </p:txBody>
      </p:sp>
      <p:sp>
        <p:nvSpPr>
          <p:cNvPr id="3" name="Title 2">
            <a:extLst>
              <a:ext uri="{FF2B5EF4-FFF2-40B4-BE49-F238E27FC236}">
                <a16:creationId xmlns:a16="http://schemas.microsoft.com/office/drawing/2014/main" id="{5F8C8136-52D0-F85F-31E3-E9B050346F32}"/>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EF798365-C5D4-E036-6EE2-6301FA460511}"/>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التكليفات</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مهام موجّهة من الإدارة العليا أو جهات مرتبطة.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تحتوي على: المكلفين – القطاع – حالة التكليف – درجة الأهمية – التواريخ.</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إمكانية إضافة تكليف جديد.</a:t>
            </a:r>
            <a:endParaRPr lang="en-US" sz="1400" b="1" dirty="0">
              <a:solidFill>
                <a:schemeClr val="accent2"/>
              </a:solidFill>
              <a:latin typeface="Calibri"/>
              <a:ea typeface="Calibri"/>
              <a:cs typeface="Calibri"/>
            </a:endParaRPr>
          </a:p>
        </p:txBody>
      </p:sp>
      <p:pic>
        <p:nvPicPr>
          <p:cNvPr id="10" name="Picture 9">
            <a:extLst>
              <a:ext uri="{FF2B5EF4-FFF2-40B4-BE49-F238E27FC236}">
                <a16:creationId xmlns:a16="http://schemas.microsoft.com/office/drawing/2014/main" id="{C5E416EF-AC0D-0C99-BD6C-B2F2A7172A3B}"/>
              </a:ext>
            </a:extLst>
          </p:cNvPr>
          <p:cNvPicPr>
            <a:picLocks noChangeAspect="1"/>
          </p:cNvPicPr>
          <p:nvPr/>
        </p:nvPicPr>
        <p:blipFill>
          <a:blip r:embed="rId2"/>
          <a:stretch>
            <a:fillRect/>
          </a:stretch>
        </p:blipFill>
        <p:spPr>
          <a:xfrm>
            <a:off x="2053389" y="2579164"/>
            <a:ext cx="8085221" cy="3895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93540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83B7-18CB-C111-293E-F6D8CBD8B8B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55BACD-C1F1-F352-E2AF-84FE67B9C3AA}"/>
              </a:ext>
            </a:extLst>
          </p:cNvPr>
          <p:cNvSpPr>
            <a:spLocks noGrp="1"/>
          </p:cNvSpPr>
          <p:nvPr>
            <p:ph type="sldNum" sz="quarter" idx="12"/>
          </p:nvPr>
        </p:nvSpPr>
        <p:spPr/>
        <p:txBody>
          <a:bodyPr/>
          <a:lstStyle/>
          <a:p>
            <a:fld id="{FCDCFF1D-EB6E-49E0-BA24-931F5B1EA64D}" type="slidenum">
              <a:rPr lang="ar-SA" smtClean="0"/>
              <a:pPr/>
              <a:t>79</a:t>
            </a:fld>
            <a:endParaRPr lang="ar-SA" dirty="0"/>
          </a:p>
        </p:txBody>
      </p:sp>
      <p:sp>
        <p:nvSpPr>
          <p:cNvPr id="3" name="Title 2">
            <a:extLst>
              <a:ext uri="{FF2B5EF4-FFF2-40B4-BE49-F238E27FC236}">
                <a16:creationId xmlns:a16="http://schemas.microsoft.com/office/drawing/2014/main" id="{2BC1926A-408A-D59C-434B-F21F251C9525}"/>
              </a:ext>
            </a:extLst>
          </p:cNvPr>
          <p:cNvSpPr>
            <a:spLocks noGrp="1"/>
          </p:cNvSpPr>
          <p:nvPr>
            <p:ph type="title"/>
          </p:nvPr>
        </p:nvSpPr>
        <p:spPr/>
        <p:txBody>
          <a:bodyPr/>
          <a:lstStyle/>
          <a:p>
            <a:r>
              <a:rPr lang="ar-SA" sz="2400" dirty="0">
                <a:cs typeface="TheSans-Bold" panose="020B0803040302020203" pitchFamily="34" charset="-78"/>
              </a:rPr>
              <a:t>صفحة اللجان</a:t>
            </a:r>
          </a:p>
        </p:txBody>
      </p:sp>
      <p:sp>
        <p:nvSpPr>
          <p:cNvPr id="7" name="TextBox 6">
            <a:extLst>
              <a:ext uri="{FF2B5EF4-FFF2-40B4-BE49-F238E27FC236}">
                <a16:creationId xmlns:a16="http://schemas.microsoft.com/office/drawing/2014/main" id="{95DC11BB-1E47-50C3-D11C-BBD746733A6B}"/>
              </a:ext>
            </a:extLst>
          </p:cNvPr>
          <p:cNvSpPr txBox="1"/>
          <p:nvPr/>
        </p:nvSpPr>
        <p:spPr>
          <a:xfrm>
            <a:off x="817857" y="894671"/>
            <a:ext cx="11029240" cy="1436227"/>
          </a:xfrm>
          <a:prstGeom prst="rect">
            <a:avLst/>
          </a:prstGeom>
          <a:noFill/>
        </p:spPr>
        <p:txBody>
          <a:bodyPr wrap="square">
            <a:spAutoFit/>
          </a:bodyPr>
          <a:lstStyle/>
          <a:p>
            <a:pPr algn="r" rtl="1">
              <a:lnSpc>
                <a:spcPct val="150000"/>
              </a:lnSpc>
              <a:spcBef>
                <a:spcPts val="81"/>
              </a:spcBef>
              <a:buClr>
                <a:schemeClr val="dk1"/>
              </a:buClr>
              <a:buSzPts val="1800"/>
            </a:pPr>
            <a:r>
              <a:rPr lang="ar-SA" sz="1600" b="1" dirty="0"/>
              <a:t>عند الضغط على التبويب</a:t>
            </a:r>
            <a:r>
              <a:rPr lang="en-US" sz="1600" b="1" dirty="0"/>
              <a:t> </a:t>
            </a:r>
            <a:r>
              <a:rPr lang="ar-SA" sz="1600" b="1" dirty="0"/>
              <a:t>الوثائق</a:t>
            </a:r>
            <a:endParaRPr lang="en-US" sz="1600" b="1" dirty="0"/>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يحتوي على جميع المستندات الداعمة الخاصة باللجنة.</a:t>
            </a: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الوثائق إلزامية لأنها تعتبر نماذج رسمية داعمة..</a:t>
            </a:r>
            <a:endParaRPr lang="en-US" sz="1400" b="1" dirty="0">
              <a:solidFill>
                <a:schemeClr val="accent2"/>
              </a:solidFill>
              <a:latin typeface="Calibri"/>
              <a:ea typeface="Calibri"/>
              <a:cs typeface="Calibri"/>
            </a:endParaRPr>
          </a:p>
          <a:p>
            <a:pPr marL="342900" indent="-342900" algn="r" rtl="1">
              <a:lnSpc>
                <a:spcPct val="150000"/>
              </a:lnSpc>
              <a:spcBef>
                <a:spcPts val="81"/>
              </a:spcBef>
              <a:buFont typeface="+mj-lt"/>
              <a:buAutoNum type="arabicPeriod"/>
            </a:pPr>
            <a:r>
              <a:rPr lang="ar-SA" sz="1400" b="1" dirty="0">
                <a:solidFill>
                  <a:schemeClr val="accent2"/>
                </a:solidFill>
                <a:latin typeface="Calibri"/>
                <a:ea typeface="Calibri"/>
                <a:cs typeface="Calibri"/>
              </a:rPr>
              <a:t>يمكن تحميل – أو حذف الوثائق حسب الصلاحيات.</a:t>
            </a:r>
            <a:endParaRPr lang="en-US" sz="1400" b="1" dirty="0">
              <a:solidFill>
                <a:schemeClr val="accent2"/>
              </a:solidFill>
              <a:latin typeface="Calibri"/>
              <a:ea typeface="Calibri"/>
              <a:cs typeface="Calibri"/>
            </a:endParaRPr>
          </a:p>
        </p:txBody>
      </p:sp>
      <p:pic>
        <p:nvPicPr>
          <p:cNvPr id="5" name="Picture 4">
            <a:extLst>
              <a:ext uri="{FF2B5EF4-FFF2-40B4-BE49-F238E27FC236}">
                <a16:creationId xmlns:a16="http://schemas.microsoft.com/office/drawing/2014/main" id="{28CD6AB2-4769-3079-7FF4-A56F5761925E}"/>
              </a:ext>
            </a:extLst>
          </p:cNvPr>
          <p:cNvPicPr>
            <a:picLocks noChangeAspect="1"/>
          </p:cNvPicPr>
          <p:nvPr/>
        </p:nvPicPr>
        <p:blipFill>
          <a:blip r:embed="rId2"/>
          <a:stretch>
            <a:fillRect/>
          </a:stretch>
        </p:blipFill>
        <p:spPr>
          <a:xfrm>
            <a:off x="2013284" y="2559917"/>
            <a:ext cx="8165432" cy="3934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057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39568-2B15-C481-8297-09F0BBCA1BE4}"/>
              </a:ext>
            </a:extLst>
          </p:cNvPr>
          <p:cNvSpPr>
            <a:spLocks noGrp="1"/>
          </p:cNvSpPr>
          <p:nvPr>
            <p:ph type="sldNum" sz="quarter" idx="12"/>
          </p:nvPr>
        </p:nvSpPr>
        <p:spPr/>
        <p:txBody>
          <a:bodyPr/>
          <a:lstStyle/>
          <a:p>
            <a:fld id="{FCDCFF1D-EB6E-49E0-BA24-931F5B1EA64D}" type="slidenum">
              <a:rPr lang="ar-SA" smtClean="0"/>
              <a:pPr/>
              <a:t>8</a:t>
            </a:fld>
            <a:endParaRPr lang="ar-SA" dirty="0"/>
          </a:p>
        </p:txBody>
      </p:sp>
      <p:sp>
        <p:nvSpPr>
          <p:cNvPr id="3" name="Title 2">
            <a:extLst>
              <a:ext uri="{FF2B5EF4-FFF2-40B4-BE49-F238E27FC236}">
                <a16:creationId xmlns:a16="http://schemas.microsoft.com/office/drawing/2014/main" id="{54CC36FF-0C06-31CB-8F1F-F28ADC294A92}"/>
              </a:ext>
            </a:extLst>
          </p:cNvPr>
          <p:cNvSpPr>
            <a:spLocks noGrp="1"/>
          </p:cNvSpPr>
          <p:nvPr>
            <p:ph type="title"/>
          </p:nvPr>
        </p:nvSpPr>
        <p:spPr>
          <a:noFill/>
        </p:spPr>
        <p:txBody>
          <a:bodyPr/>
          <a:lstStyle/>
          <a:p>
            <a:r>
              <a:rPr lang="ar-SA" dirty="0">
                <a:solidFill>
                  <a:srgbClr val="02735E"/>
                </a:solidFill>
              </a:rPr>
              <a:t>الهوية البصرية</a:t>
            </a:r>
            <a:endParaRPr lang="en-SA" dirty="0">
              <a:solidFill>
                <a:srgbClr val="02735E"/>
              </a:solidFill>
            </a:endParaRPr>
          </a:p>
        </p:txBody>
      </p:sp>
      <p:pic>
        <p:nvPicPr>
          <p:cNvPr id="13" name="Picture 12">
            <a:extLst>
              <a:ext uri="{FF2B5EF4-FFF2-40B4-BE49-F238E27FC236}">
                <a16:creationId xmlns:a16="http://schemas.microsoft.com/office/drawing/2014/main" id="{A68CC8F8-EE28-DD4A-D471-846F62D940DA}"/>
              </a:ext>
            </a:extLst>
          </p:cNvPr>
          <p:cNvPicPr>
            <a:picLocks noChangeAspect="1"/>
          </p:cNvPicPr>
          <p:nvPr/>
        </p:nvPicPr>
        <p:blipFill>
          <a:blip r:embed="rId2"/>
          <a:stretch>
            <a:fillRect/>
          </a:stretch>
        </p:blipFill>
        <p:spPr>
          <a:xfrm>
            <a:off x="7858299" y="1885546"/>
            <a:ext cx="3749468" cy="4044547"/>
          </a:xfrm>
          <a:prstGeom prst="rect">
            <a:avLst/>
          </a:prstGeom>
        </p:spPr>
      </p:pic>
      <p:sp>
        <p:nvSpPr>
          <p:cNvPr id="14" name="Title 2">
            <a:extLst>
              <a:ext uri="{FF2B5EF4-FFF2-40B4-BE49-F238E27FC236}">
                <a16:creationId xmlns:a16="http://schemas.microsoft.com/office/drawing/2014/main" id="{91B308D6-56B2-45FC-BF95-0A90EB3AF7F0}"/>
              </a:ext>
            </a:extLst>
          </p:cNvPr>
          <p:cNvSpPr txBox="1">
            <a:spLocks/>
          </p:cNvSpPr>
          <p:nvPr/>
        </p:nvSpPr>
        <p:spPr>
          <a:xfrm>
            <a:off x="7858299" y="1100757"/>
            <a:ext cx="3785889" cy="755930"/>
          </a:xfrm>
          <a:prstGeom prst="rect">
            <a:avLst/>
          </a:prstGeom>
          <a:noFill/>
        </p:spPr>
        <p:txBody>
          <a:bodyPr vert="horz" anchor="ctr"/>
          <a:lstStyle>
            <a:lvl1pPr algn="r" defTabSz="914400" rtl="1" eaLnBrk="1" latinLnBrk="0" hangingPunct="1">
              <a:lnSpc>
                <a:spcPct val="90000"/>
              </a:lnSpc>
              <a:spcBef>
                <a:spcPct val="0"/>
              </a:spcBef>
              <a:buNone/>
              <a:defRPr sz="2300" b="1" i="0" kern="1200">
                <a:solidFill>
                  <a:schemeClr val="tx1"/>
                </a:solidFill>
                <a:latin typeface="Effra Trial SemiBold" panose="020B0503020203020204" pitchFamily="34" charset="0"/>
                <a:ea typeface="+mj-ea"/>
                <a:cs typeface="Effra Trial SemiBold" panose="020B0503020203020204" pitchFamily="34" charset="0"/>
              </a:defRPr>
            </a:lvl1pPr>
          </a:lstStyle>
          <a:p>
            <a:pPr algn="ctr"/>
            <a:r>
              <a:rPr lang="ar-SA" sz="1800" dirty="0">
                <a:solidFill>
                  <a:srgbClr val="02735E"/>
                </a:solidFill>
              </a:rPr>
              <a:t>خلفية تسجيل الدخول </a:t>
            </a:r>
            <a:endParaRPr lang="en-SA" sz="1800" dirty="0">
              <a:solidFill>
                <a:srgbClr val="02735E"/>
              </a:solidFill>
            </a:endParaRPr>
          </a:p>
        </p:txBody>
      </p:sp>
      <p:sp>
        <p:nvSpPr>
          <p:cNvPr id="15" name="Rectangle: Rounded Corners 14">
            <a:extLst>
              <a:ext uri="{FF2B5EF4-FFF2-40B4-BE49-F238E27FC236}">
                <a16:creationId xmlns:a16="http://schemas.microsoft.com/office/drawing/2014/main" id="{2BF722D4-CB0A-751D-C730-254408B9DBC4}"/>
              </a:ext>
            </a:extLst>
          </p:cNvPr>
          <p:cNvSpPr/>
          <p:nvPr/>
        </p:nvSpPr>
        <p:spPr>
          <a:xfrm>
            <a:off x="6112621" y="1885546"/>
            <a:ext cx="886692" cy="993308"/>
          </a:xfrm>
          <a:prstGeom prst="roundRect">
            <a:avLst/>
          </a:prstGeom>
          <a:solidFill>
            <a:srgbClr val="002E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dirty="0">
                <a:solidFill>
                  <a:schemeClr val="bg2"/>
                </a:solidFill>
                <a:latin typeface="Effra Trial" panose="020B0503020203020204" pitchFamily="34" charset="0"/>
                <a:cs typeface="Effra Trial" panose="020B0503020203020204" pitchFamily="34" charset="0"/>
              </a:rPr>
              <a:t>اللون الاساسي</a:t>
            </a:r>
            <a:br>
              <a:rPr lang="en-US" sz="1200" dirty="0">
                <a:solidFill>
                  <a:schemeClr val="bg2"/>
                </a:solidFill>
                <a:latin typeface="Effra Trial" panose="020B0503020203020204" pitchFamily="34" charset="0"/>
                <a:cs typeface="Effra Trial" panose="020B0503020203020204" pitchFamily="34" charset="0"/>
              </a:rPr>
            </a:br>
            <a:r>
              <a:rPr lang="en-US" sz="1200" dirty="0">
                <a:solidFill>
                  <a:schemeClr val="bg2"/>
                </a:solidFill>
                <a:latin typeface="Effra Trial" panose="020B0503020203020204" pitchFamily="34" charset="0"/>
                <a:cs typeface="Effra Trial" panose="020B0503020203020204" pitchFamily="34" charset="0"/>
              </a:rPr>
              <a:t>#002E29</a:t>
            </a:r>
            <a:endParaRPr lang="en-SA" sz="1200" dirty="0">
              <a:solidFill>
                <a:schemeClr val="bg2"/>
              </a:solidFill>
              <a:latin typeface="Effra Trial" panose="020B0503020203020204" pitchFamily="34" charset="0"/>
              <a:cs typeface="Effra Trial" panose="020B0503020203020204" pitchFamily="34" charset="0"/>
            </a:endParaRPr>
          </a:p>
        </p:txBody>
      </p:sp>
      <p:sp>
        <p:nvSpPr>
          <p:cNvPr id="16" name="Rectangle: Rounded Corners 15">
            <a:extLst>
              <a:ext uri="{FF2B5EF4-FFF2-40B4-BE49-F238E27FC236}">
                <a16:creationId xmlns:a16="http://schemas.microsoft.com/office/drawing/2014/main" id="{BC85D2EC-2AE6-3DC4-B754-F77E802030A4}"/>
              </a:ext>
            </a:extLst>
          </p:cNvPr>
          <p:cNvSpPr/>
          <p:nvPr/>
        </p:nvSpPr>
        <p:spPr>
          <a:xfrm>
            <a:off x="5123407" y="1885546"/>
            <a:ext cx="886692" cy="993308"/>
          </a:xfrm>
          <a:prstGeom prst="roundRect">
            <a:avLst/>
          </a:prstGeom>
          <a:solidFill>
            <a:srgbClr val="0273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dirty="0">
                <a:solidFill>
                  <a:schemeClr val="bg2"/>
                </a:solidFill>
                <a:latin typeface="Effra Trial" panose="020B0503020203020204" pitchFamily="34" charset="0"/>
                <a:cs typeface="Effra Trial" panose="020B0503020203020204" pitchFamily="34" charset="0"/>
              </a:rPr>
              <a:t>اللون الثانوي</a:t>
            </a:r>
            <a:br>
              <a:rPr lang="en-US" sz="1200" dirty="0">
                <a:solidFill>
                  <a:schemeClr val="bg2"/>
                </a:solidFill>
                <a:latin typeface="Effra Trial" panose="020B0503020203020204" pitchFamily="34" charset="0"/>
                <a:cs typeface="Effra Trial" panose="020B0503020203020204" pitchFamily="34" charset="0"/>
              </a:rPr>
            </a:br>
            <a:r>
              <a:rPr lang="en-US" sz="1200" dirty="0">
                <a:solidFill>
                  <a:schemeClr val="bg2"/>
                </a:solidFill>
                <a:latin typeface="Effra Trial" panose="020B0503020203020204" pitchFamily="34" charset="0"/>
                <a:cs typeface="Effra Trial" panose="020B0503020203020204" pitchFamily="34" charset="0"/>
              </a:rPr>
              <a:t>#02735E</a:t>
            </a:r>
          </a:p>
        </p:txBody>
      </p:sp>
      <p:sp>
        <p:nvSpPr>
          <p:cNvPr id="17" name="Rectangle: Rounded Corners 16">
            <a:extLst>
              <a:ext uri="{FF2B5EF4-FFF2-40B4-BE49-F238E27FC236}">
                <a16:creationId xmlns:a16="http://schemas.microsoft.com/office/drawing/2014/main" id="{D164AF3B-AE56-C1E4-B093-68211BF8CBD3}"/>
              </a:ext>
            </a:extLst>
          </p:cNvPr>
          <p:cNvSpPr/>
          <p:nvPr/>
        </p:nvSpPr>
        <p:spPr>
          <a:xfrm>
            <a:off x="4142506" y="1885546"/>
            <a:ext cx="886692" cy="993308"/>
          </a:xfrm>
          <a:prstGeom prst="roundRect">
            <a:avLst/>
          </a:prstGeom>
          <a:solidFill>
            <a:srgbClr val="4B61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dirty="0">
                <a:solidFill>
                  <a:schemeClr val="bg2"/>
                </a:solidFill>
                <a:latin typeface="Effra Trial" panose="020B0503020203020204" pitchFamily="34" charset="0"/>
                <a:cs typeface="Effra Trial" panose="020B0503020203020204" pitchFamily="34" charset="0"/>
              </a:rPr>
              <a:t>لون النص</a:t>
            </a:r>
            <a:br>
              <a:rPr lang="en-US" sz="1200" dirty="0">
                <a:solidFill>
                  <a:schemeClr val="bg2"/>
                </a:solidFill>
                <a:latin typeface="Effra Trial" panose="020B0503020203020204" pitchFamily="34" charset="0"/>
                <a:cs typeface="Effra Trial" panose="020B0503020203020204" pitchFamily="34" charset="0"/>
              </a:rPr>
            </a:br>
            <a:r>
              <a:rPr lang="en-US" sz="1200" dirty="0">
                <a:solidFill>
                  <a:schemeClr val="bg2"/>
                </a:solidFill>
                <a:latin typeface="Effra Trial" panose="020B0503020203020204" pitchFamily="34" charset="0"/>
                <a:cs typeface="Effra Trial" panose="020B0503020203020204" pitchFamily="34" charset="0"/>
              </a:rPr>
              <a:t>#4B615F</a:t>
            </a:r>
          </a:p>
        </p:txBody>
      </p:sp>
      <p:sp>
        <p:nvSpPr>
          <p:cNvPr id="19" name="Title 2">
            <a:extLst>
              <a:ext uri="{FF2B5EF4-FFF2-40B4-BE49-F238E27FC236}">
                <a16:creationId xmlns:a16="http://schemas.microsoft.com/office/drawing/2014/main" id="{4C9B7AD2-E563-3E73-9051-0479F3CCBC83}"/>
              </a:ext>
            </a:extLst>
          </p:cNvPr>
          <p:cNvSpPr txBox="1">
            <a:spLocks/>
          </p:cNvSpPr>
          <p:nvPr/>
        </p:nvSpPr>
        <p:spPr>
          <a:xfrm>
            <a:off x="4142506" y="1106874"/>
            <a:ext cx="2856807" cy="755930"/>
          </a:xfrm>
          <a:prstGeom prst="rect">
            <a:avLst/>
          </a:prstGeom>
          <a:noFill/>
        </p:spPr>
        <p:txBody>
          <a:bodyPr vert="horz" anchor="ctr"/>
          <a:lstStyle>
            <a:lvl1pPr algn="r" defTabSz="914400" rtl="1" eaLnBrk="1" latinLnBrk="0" hangingPunct="1">
              <a:lnSpc>
                <a:spcPct val="90000"/>
              </a:lnSpc>
              <a:spcBef>
                <a:spcPct val="0"/>
              </a:spcBef>
              <a:buNone/>
              <a:defRPr sz="2300" b="1" i="0" kern="1200">
                <a:solidFill>
                  <a:schemeClr val="tx1"/>
                </a:solidFill>
                <a:latin typeface="Effra Trial SemiBold" panose="020B0503020203020204" pitchFamily="34" charset="0"/>
                <a:ea typeface="+mj-ea"/>
                <a:cs typeface="Effra Trial SemiBold" panose="020B0503020203020204" pitchFamily="34" charset="0"/>
              </a:defRPr>
            </a:lvl1pPr>
          </a:lstStyle>
          <a:p>
            <a:pPr algn="ctr"/>
            <a:r>
              <a:rPr lang="ar-SA" sz="1800" dirty="0">
                <a:solidFill>
                  <a:srgbClr val="02735E"/>
                </a:solidFill>
              </a:rPr>
              <a:t>لوحة الالوان</a:t>
            </a:r>
            <a:endParaRPr lang="en-SA" sz="1800" dirty="0">
              <a:solidFill>
                <a:srgbClr val="02735E"/>
              </a:solidFill>
            </a:endParaRPr>
          </a:p>
        </p:txBody>
      </p:sp>
      <p:pic>
        <p:nvPicPr>
          <p:cNvPr id="21" name="Picture 20">
            <a:extLst>
              <a:ext uri="{FF2B5EF4-FFF2-40B4-BE49-F238E27FC236}">
                <a16:creationId xmlns:a16="http://schemas.microsoft.com/office/drawing/2014/main" id="{8014A108-C0D6-9CD2-DBAE-7D8776D0F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51" y="1885546"/>
            <a:ext cx="2863083" cy="1077738"/>
          </a:xfrm>
          <a:prstGeom prst="rect">
            <a:avLst/>
          </a:prstGeom>
          <a:ln>
            <a:noFill/>
          </a:ln>
        </p:spPr>
      </p:pic>
      <p:sp>
        <p:nvSpPr>
          <p:cNvPr id="22" name="Title 2">
            <a:extLst>
              <a:ext uri="{FF2B5EF4-FFF2-40B4-BE49-F238E27FC236}">
                <a16:creationId xmlns:a16="http://schemas.microsoft.com/office/drawing/2014/main" id="{D11AE823-6040-7C12-6416-2FAB0AA8CAE7}"/>
              </a:ext>
            </a:extLst>
          </p:cNvPr>
          <p:cNvSpPr txBox="1">
            <a:spLocks/>
          </p:cNvSpPr>
          <p:nvPr/>
        </p:nvSpPr>
        <p:spPr>
          <a:xfrm>
            <a:off x="750915" y="1112990"/>
            <a:ext cx="2748739" cy="755930"/>
          </a:xfrm>
          <a:prstGeom prst="rect">
            <a:avLst/>
          </a:prstGeom>
          <a:noFill/>
        </p:spPr>
        <p:txBody>
          <a:bodyPr vert="horz" anchor="ctr"/>
          <a:lstStyle>
            <a:lvl1pPr algn="r" defTabSz="914400" rtl="1" eaLnBrk="1" latinLnBrk="0" hangingPunct="1">
              <a:lnSpc>
                <a:spcPct val="90000"/>
              </a:lnSpc>
              <a:spcBef>
                <a:spcPct val="0"/>
              </a:spcBef>
              <a:buNone/>
              <a:defRPr sz="2300" b="1" i="0" kern="1200">
                <a:solidFill>
                  <a:schemeClr val="tx1"/>
                </a:solidFill>
                <a:latin typeface="Effra Trial SemiBold" panose="020B0503020203020204" pitchFamily="34" charset="0"/>
                <a:ea typeface="+mj-ea"/>
                <a:cs typeface="Effra Trial SemiBold" panose="020B0503020203020204" pitchFamily="34" charset="0"/>
              </a:defRPr>
            </a:lvl1pPr>
          </a:lstStyle>
          <a:p>
            <a:pPr algn="ctr"/>
            <a:r>
              <a:rPr lang="ar-SA" sz="1800" dirty="0">
                <a:solidFill>
                  <a:srgbClr val="02735E"/>
                </a:solidFill>
              </a:rPr>
              <a:t>الشعار</a:t>
            </a:r>
            <a:endParaRPr lang="en-SA" sz="1800" dirty="0">
              <a:solidFill>
                <a:srgbClr val="02735E"/>
              </a:solidFill>
            </a:endParaRPr>
          </a:p>
        </p:txBody>
      </p:sp>
    </p:spTree>
    <p:extLst>
      <p:ext uri="{BB962C8B-B14F-4D97-AF65-F5344CB8AC3E}">
        <p14:creationId xmlns:p14="http://schemas.microsoft.com/office/powerpoint/2010/main" val="16490825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DD68-ACBF-45C7-5DA5-E725B7D0B5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3420A-90C1-1B42-4F4E-78C4E1A80937}"/>
              </a:ext>
            </a:extLst>
          </p:cNvPr>
          <p:cNvSpPr>
            <a:spLocks noGrp="1"/>
          </p:cNvSpPr>
          <p:nvPr>
            <p:ph type="sldNum" sz="quarter" idx="12"/>
          </p:nvPr>
        </p:nvSpPr>
        <p:spPr/>
        <p:txBody>
          <a:bodyPr/>
          <a:lstStyle/>
          <a:p>
            <a:fld id="{FCDCFF1D-EB6E-49E0-BA24-931F5B1EA64D}" type="slidenum">
              <a:rPr lang="ar-SA" smtClean="0"/>
              <a:pPr/>
              <a:t>80</a:t>
            </a:fld>
            <a:endParaRPr lang="ar-SA" dirty="0"/>
          </a:p>
        </p:txBody>
      </p:sp>
      <p:sp>
        <p:nvSpPr>
          <p:cNvPr id="3" name="Title 2">
            <a:extLst>
              <a:ext uri="{FF2B5EF4-FFF2-40B4-BE49-F238E27FC236}">
                <a16:creationId xmlns:a16="http://schemas.microsoft.com/office/drawing/2014/main" id="{8A9EC4E3-F301-46D6-D976-D2F65DFC7E03}"/>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6D6668A3-F8C0-571B-0348-AC6DDB111FE5}"/>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الاجتماعات جميع الاجتماعات الخاصة باللجان، مع توفير أدوات سهلة لإدارة الجدول الزمني</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تقويم شهري/أسبوعي/يومي يعرض الاجتماعات حسب التاريخ.</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تصنيف الاجتماعات (جميع – داخلية – محلية).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البحث عن اجتماع محدد.</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زر إضافة اجتماع جديد لبدء إنشاء اجتماع مرتبط بلجنة.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القائمة الجانبية تعرض التنقل بين اللجان، الاجتماعات، المهام، القرارات، الملفات.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5" name="Picture 4">
            <a:extLst>
              <a:ext uri="{FF2B5EF4-FFF2-40B4-BE49-F238E27FC236}">
                <a16:creationId xmlns:a16="http://schemas.microsoft.com/office/drawing/2014/main" id="{3930AF71-3C68-C875-751C-4EFCDD2F2EFD}"/>
              </a:ext>
            </a:extLst>
          </p:cNvPr>
          <p:cNvPicPr>
            <a:picLocks noChangeAspect="1"/>
          </p:cNvPicPr>
          <p:nvPr/>
        </p:nvPicPr>
        <p:blipFill>
          <a:blip r:embed="rId2"/>
          <a:stretch>
            <a:fillRect/>
          </a:stretch>
        </p:blipFill>
        <p:spPr>
          <a:xfrm>
            <a:off x="3103999" y="3207953"/>
            <a:ext cx="6689558" cy="3185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72030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EB7B-5C0A-D754-926F-1D697C2B1A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23CD1C-884C-8FBA-0E70-02ECE12A5476}"/>
              </a:ext>
            </a:extLst>
          </p:cNvPr>
          <p:cNvSpPr>
            <a:spLocks noGrp="1"/>
          </p:cNvSpPr>
          <p:nvPr>
            <p:ph type="sldNum" sz="quarter" idx="12"/>
          </p:nvPr>
        </p:nvSpPr>
        <p:spPr/>
        <p:txBody>
          <a:bodyPr/>
          <a:lstStyle/>
          <a:p>
            <a:fld id="{FCDCFF1D-EB6E-49E0-BA24-931F5B1EA64D}" type="slidenum">
              <a:rPr lang="ar-SA" smtClean="0"/>
              <a:pPr/>
              <a:t>81</a:t>
            </a:fld>
            <a:endParaRPr lang="ar-SA" dirty="0"/>
          </a:p>
        </p:txBody>
      </p:sp>
      <p:sp>
        <p:nvSpPr>
          <p:cNvPr id="3" name="Title 2">
            <a:extLst>
              <a:ext uri="{FF2B5EF4-FFF2-40B4-BE49-F238E27FC236}">
                <a16:creationId xmlns:a16="http://schemas.microsoft.com/office/drawing/2014/main" id="{8F5783DF-5281-5063-4DF8-C2B79C6D1EBF}"/>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93804615-4E94-2985-F544-20E5B93255E4}"/>
              </a:ext>
            </a:extLst>
          </p:cNvPr>
          <p:cNvSpPr txBox="1"/>
          <p:nvPr/>
        </p:nvSpPr>
        <p:spPr>
          <a:xfrm>
            <a:off x="150126" y="875327"/>
            <a:ext cx="11745094" cy="2749471"/>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عند الضغط على اجتماع من التقويم، تظهر صفحة شاملة تحتوي على:</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تفاصيل الاجتماع</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القرارات والتوصيات</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التكليفات</a:t>
            </a:r>
            <a:endParaRPr lang="ar-SA" sz="1600" dirty="0">
              <a:solidFill>
                <a:schemeClr val="accent2"/>
              </a:solidFill>
              <a:latin typeface="Calibri"/>
              <a:ea typeface="Calibri"/>
              <a:cs typeface="Calibri"/>
            </a:endParaRPr>
          </a:p>
          <a:p>
            <a:pPr marL="342900" indent="-342900" algn="r" rtl="1">
              <a:lnSpc>
                <a:spcPct val="150000"/>
              </a:lnSpc>
              <a:spcBef>
                <a:spcPts val="81"/>
              </a:spcBef>
              <a:buClr>
                <a:schemeClr val="dk1"/>
              </a:buClr>
              <a:buSzPts val="1800"/>
              <a:buFont typeface="+mj-lt"/>
              <a:buAutoNum type="arabicPeriod"/>
            </a:pPr>
            <a:r>
              <a:rPr lang="ar-EG" sz="1600" dirty="0">
                <a:solidFill>
                  <a:schemeClr val="accent2"/>
                </a:solidFill>
                <a:latin typeface="Calibri"/>
                <a:ea typeface="Calibri"/>
                <a:cs typeface="Calibri"/>
              </a:rPr>
              <a:t>المرفقات</a:t>
            </a:r>
          </a:p>
        </p:txBody>
      </p:sp>
      <p:pic>
        <p:nvPicPr>
          <p:cNvPr id="5" name="Picture 4">
            <a:extLst>
              <a:ext uri="{FF2B5EF4-FFF2-40B4-BE49-F238E27FC236}">
                <a16:creationId xmlns:a16="http://schemas.microsoft.com/office/drawing/2014/main" id="{AD0BC278-6297-28B3-BF57-98C057F7344A}"/>
              </a:ext>
            </a:extLst>
          </p:cNvPr>
          <p:cNvPicPr>
            <a:picLocks noChangeAspect="1"/>
          </p:cNvPicPr>
          <p:nvPr/>
        </p:nvPicPr>
        <p:blipFill>
          <a:blip r:embed="rId2"/>
          <a:stretch>
            <a:fillRect/>
          </a:stretch>
        </p:blipFill>
        <p:spPr>
          <a:xfrm>
            <a:off x="1347537" y="2250062"/>
            <a:ext cx="8614611" cy="4121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3988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1990-8C6D-881E-DEAA-77B1D5F626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2114BC-E149-0562-CCD3-13A563C21B4C}"/>
              </a:ext>
            </a:extLst>
          </p:cNvPr>
          <p:cNvSpPr>
            <a:spLocks noGrp="1"/>
          </p:cNvSpPr>
          <p:nvPr>
            <p:ph type="sldNum" sz="quarter" idx="12"/>
          </p:nvPr>
        </p:nvSpPr>
        <p:spPr/>
        <p:txBody>
          <a:bodyPr/>
          <a:lstStyle/>
          <a:p>
            <a:fld id="{FCDCFF1D-EB6E-49E0-BA24-931F5B1EA64D}" type="slidenum">
              <a:rPr lang="ar-SA" smtClean="0"/>
              <a:pPr/>
              <a:t>82</a:t>
            </a:fld>
            <a:endParaRPr lang="ar-SA" dirty="0"/>
          </a:p>
        </p:txBody>
      </p:sp>
      <p:sp>
        <p:nvSpPr>
          <p:cNvPr id="3" name="Title 2">
            <a:extLst>
              <a:ext uri="{FF2B5EF4-FFF2-40B4-BE49-F238E27FC236}">
                <a16:creationId xmlns:a16="http://schemas.microsoft.com/office/drawing/2014/main" id="{DAF7E7B5-ABD3-C81C-64AE-38EA5EE930B0}"/>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E7E98B33-A337-5762-E2CE-1AF1A586EF2D}"/>
              </a:ext>
            </a:extLst>
          </p:cNvPr>
          <p:cNvSpPr txBox="1"/>
          <p:nvPr/>
        </p:nvSpPr>
        <p:spPr>
          <a:xfrm>
            <a:off x="150126" y="875327"/>
            <a:ext cx="11745094" cy="2332626"/>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تعرض صفحة الاجتماعات جميع الاجتماعات الخاصة باللجان، مع توفير أدوات سهلة لإدارة الجدول الزمني</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تقويم شهري/أسبوعي/يومي يعرض الاجتماعات حسب التاريخ.</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تصنيف الاجتماعات (جميع – داخلية – محلية).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إمكانية البحث عن اجتماع محدد.</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زر إضافة اجتماع جديد لبدء إنشاء اجتماع مرتبط بلجنة.</a:t>
            </a:r>
            <a:endParaRPr lang="en-US"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القائمة الجانبية تعرض التنقل بين اللجان، الاجتماعات، المهام، القرارات، الملفات.</a:t>
            </a:r>
            <a:endParaRPr lang="ar-EG" dirty="0">
              <a:solidFill>
                <a:srgbClr val="896749"/>
              </a:solidFill>
              <a:latin typeface="DIN Next LT Arabic Medium" panose="020B0603020203050203" pitchFamily="34" charset="-78"/>
              <a:cs typeface="DIN Next LT Arabic Medium" panose="020B0603020203050203" pitchFamily="34" charset="-78"/>
            </a:endParaRPr>
          </a:p>
        </p:txBody>
      </p:sp>
      <p:pic>
        <p:nvPicPr>
          <p:cNvPr id="5" name="Picture 4">
            <a:extLst>
              <a:ext uri="{FF2B5EF4-FFF2-40B4-BE49-F238E27FC236}">
                <a16:creationId xmlns:a16="http://schemas.microsoft.com/office/drawing/2014/main" id="{C7A81E27-3444-A633-5FA2-B5C30C2EC987}"/>
              </a:ext>
            </a:extLst>
          </p:cNvPr>
          <p:cNvPicPr>
            <a:picLocks noChangeAspect="1"/>
          </p:cNvPicPr>
          <p:nvPr/>
        </p:nvPicPr>
        <p:blipFill>
          <a:blip r:embed="rId2"/>
          <a:stretch>
            <a:fillRect/>
          </a:stretch>
        </p:blipFill>
        <p:spPr>
          <a:xfrm>
            <a:off x="3103999" y="3207953"/>
            <a:ext cx="6689558" cy="3185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665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3310F-73CE-11F8-2519-8EA4109829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9275E-EEA5-7895-B6CD-E32A191E061E}"/>
              </a:ext>
            </a:extLst>
          </p:cNvPr>
          <p:cNvSpPr>
            <a:spLocks noGrp="1"/>
          </p:cNvSpPr>
          <p:nvPr>
            <p:ph type="sldNum" sz="quarter" idx="12"/>
          </p:nvPr>
        </p:nvSpPr>
        <p:spPr/>
        <p:txBody>
          <a:bodyPr/>
          <a:lstStyle/>
          <a:p>
            <a:fld id="{FCDCFF1D-EB6E-49E0-BA24-931F5B1EA64D}" type="slidenum">
              <a:rPr lang="ar-SA" smtClean="0"/>
              <a:pPr/>
              <a:t>83</a:t>
            </a:fld>
            <a:endParaRPr lang="ar-SA" dirty="0"/>
          </a:p>
        </p:txBody>
      </p:sp>
      <p:sp>
        <p:nvSpPr>
          <p:cNvPr id="3" name="Title 2">
            <a:extLst>
              <a:ext uri="{FF2B5EF4-FFF2-40B4-BE49-F238E27FC236}">
                <a16:creationId xmlns:a16="http://schemas.microsoft.com/office/drawing/2014/main" id="{9DA9C388-183F-BBC0-4239-EAE076BF275C}"/>
              </a:ext>
            </a:extLst>
          </p:cNvPr>
          <p:cNvSpPr>
            <a:spLocks noGrp="1"/>
          </p:cNvSpPr>
          <p:nvPr>
            <p:ph type="title"/>
          </p:nvPr>
        </p:nvSpPr>
        <p:spPr/>
        <p:txBody>
          <a:bodyPr/>
          <a:lstStyle/>
          <a:p>
            <a:r>
              <a:rPr lang="ar-SA" sz="2400" dirty="0">
                <a:cs typeface="TheSans-Bold" panose="020B0803040302020203" pitchFamily="34" charset="-78"/>
              </a:rPr>
              <a:t>صفحة الاجتماعات</a:t>
            </a:r>
          </a:p>
        </p:txBody>
      </p:sp>
      <p:sp>
        <p:nvSpPr>
          <p:cNvPr id="8" name="TextBox 7">
            <a:extLst>
              <a:ext uri="{FF2B5EF4-FFF2-40B4-BE49-F238E27FC236}">
                <a16:creationId xmlns:a16="http://schemas.microsoft.com/office/drawing/2014/main" id="{C57EB67A-4859-C4F7-C6EE-658CF59C7F3C}"/>
              </a:ext>
            </a:extLst>
          </p:cNvPr>
          <p:cNvSpPr txBox="1"/>
          <p:nvPr/>
        </p:nvSpPr>
        <p:spPr>
          <a:xfrm>
            <a:off x="150126" y="875327"/>
            <a:ext cx="11745094" cy="2749471"/>
          </a:xfrm>
          <a:prstGeom prst="rect">
            <a:avLst/>
          </a:prstGeom>
          <a:noFill/>
        </p:spPr>
        <p:txBody>
          <a:bodyPr wrap="square">
            <a:spAutoFit/>
          </a:bodyPr>
          <a:lstStyle/>
          <a:p>
            <a:pPr marR="0" algn="r" rtl="1">
              <a:lnSpc>
                <a:spcPct val="150000"/>
              </a:lnSpc>
              <a:spcBef>
                <a:spcPts val="81"/>
              </a:spcBef>
              <a:spcAft>
                <a:spcPts val="0"/>
              </a:spcAft>
              <a:buClr>
                <a:schemeClr val="dk1"/>
              </a:buClr>
              <a:buSzPts val="1800"/>
            </a:pPr>
            <a:r>
              <a:rPr lang="ar-EG" sz="1600" dirty="0">
                <a:solidFill>
                  <a:schemeClr val="accent2"/>
                </a:solidFill>
                <a:latin typeface="Calibri"/>
                <a:ea typeface="Calibri"/>
                <a:cs typeface="Calibri"/>
              </a:rPr>
              <a:t>عند الضغط على اجتماع من التقويم، تظهر صفحة شاملة تحتوي على:</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تفاصيل الاجتماع</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المدعوون</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بنود الاجتماع</a:t>
            </a:r>
            <a:endParaRPr lang="ar-SA" sz="1600" dirty="0">
              <a:solidFill>
                <a:schemeClr val="accent2"/>
              </a:solidFill>
              <a:latin typeface="Calibri"/>
              <a:ea typeface="Calibri"/>
              <a:cs typeface="Calibri"/>
            </a:endParaRPr>
          </a:p>
          <a:p>
            <a:pPr marL="342900" marR="0" indent="-342900" algn="r" rtl="1">
              <a:lnSpc>
                <a:spcPct val="150000"/>
              </a:lnSpc>
              <a:spcBef>
                <a:spcPts val="81"/>
              </a:spcBef>
              <a:spcAft>
                <a:spcPts val="0"/>
              </a:spcAft>
              <a:buClr>
                <a:schemeClr val="dk1"/>
              </a:buClr>
              <a:buSzPts val="1800"/>
              <a:buFont typeface="+mj-lt"/>
              <a:buAutoNum type="arabicPeriod"/>
            </a:pPr>
            <a:r>
              <a:rPr lang="ar-SA" sz="1600" dirty="0">
                <a:solidFill>
                  <a:schemeClr val="accent2"/>
                </a:solidFill>
                <a:latin typeface="Calibri"/>
                <a:ea typeface="Calibri"/>
                <a:cs typeface="Calibri"/>
              </a:rPr>
              <a:t>القرارات والتوصيات</a:t>
            </a:r>
          </a:p>
          <a:p>
            <a:pPr marL="342900" marR="0" indent="-342900" algn="r" rtl="1">
              <a:lnSpc>
                <a:spcPct val="150000"/>
              </a:lnSpc>
              <a:spcBef>
                <a:spcPts val="81"/>
              </a:spcBef>
              <a:spcAft>
                <a:spcPts val="0"/>
              </a:spcAft>
              <a:buClr>
                <a:schemeClr val="dk1"/>
              </a:buClr>
              <a:buSzPts val="1800"/>
              <a:buFont typeface="+mj-lt"/>
              <a:buAutoNum type="arabicPeriod"/>
            </a:pPr>
            <a:r>
              <a:rPr lang="ar-EG" sz="1600" dirty="0">
                <a:solidFill>
                  <a:schemeClr val="accent2"/>
                </a:solidFill>
                <a:latin typeface="Calibri"/>
                <a:ea typeface="Calibri"/>
                <a:cs typeface="Calibri"/>
              </a:rPr>
              <a:t>التكليفات</a:t>
            </a:r>
            <a:endParaRPr lang="ar-SA" sz="1600" dirty="0">
              <a:solidFill>
                <a:schemeClr val="accent2"/>
              </a:solidFill>
              <a:latin typeface="Calibri"/>
              <a:ea typeface="Calibri"/>
              <a:cs typeface="Calibri"/>
            </a:endParaRPr>
          </a:p>
          <a:p>
            <a:pPr marL="342900" indent="-342900" algn="r" rtl="1">
              <a:lnSpc>
                <a:spcPct val="150000"/>
              </a:lnSpc>
              <a:spcBef>
                <a:spcPts val="81"/>
              </a:spcBef>
              <a:buClr>
                <a:schemeClr val="dk1"/>
              </a:buClr>
              <a:buSzPts val="1800"/>
              <a:buFont typeface="+mj-lt"/>
              <a:buAutoNum type="arabicPeriod"/>
            </a:pPr>
            <a:r>
              <a:rPr lang="ar-EG" sz="1600" dirty="0">
                <a:solidFill>
                  <a:schemeClr val="accent2"/>
                </a:solidFill>
                <a:latin typeface="Calibri"/>
                <a:ea typeface="Calibri"/>
                <a:cs typeface="Calibri"/>
              </a:rPr>
              <a:t>المرفقات</a:t>
            </a:r>
          </a:p>
        </p:txBody>
      </p:sp>
      <p:pic>
        <p:nvPicPr>
          <p:cNvPr id="5" name="Picture 4">
            <a:extLst>
              <a:ext uri="{FF2B5EF4-FFF2-40B4-BE49-F238E27FC236}">
                <a16:creationId xmlns:a16="http://schemas.microsoft.com/office/drawing/2014/main" id="{3C35B8C6-EE0B-A5C9-6FBB-CFBFB19F5720}"/>
              </a:ext>
            </a:extLst>
          </p:cNvPr>
          <p:cNvPicPr>
            <a:picLocks noChangeAspect="1"/>
          </p:cNvPicPr>
          <p:nvPr/>
        </p:nvPicPr>
        <p:blipFill>
          <a:blip r:embed="rId2"/>
          <a:stretch>
            <a:fillRect/>
          </a:stretch>
        </p:blipFill>
        <p:spPr>
          <a:xfrm>
            <a:off x="1347537" y="2250062"/>
            <a:ext cx="8614611" cy="4121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93033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DBC3A-836C-8134-3013-393010773973}"/>
              </a:ext>
            </a:extLst>
          </p:cNvPr>
          <p:cNvSpPr>
            <a:spLocks noGrp="1"/>
          </p:cNvSpPr>
          <p:nvPr>
            <p:ph type="sldNum" sz="quarter" idx="4294967295"/>
          </p:nvPr>
        </p:nvSpPr>
        <p:spPr>
          <a:xfrm>
            <a:off x="0" y="6554788"/>
            <a:ext cx="463550" cy="244475"/>
          </a:xfrm>
          <a:prstGeom prst="rect">
            <a:avLst/>
          </a:prstGeom>
        </p:spPr>
        <p:txBody>
          <a:bodyPr/>
          <a:lstStyle/>
          <a:p>
            <a:fld id="{FCDCFF1D-EB6E-49E0-BA24-931F5B1EA64D}" type="slidenum">
              <a:rPr lang="ar-SA" smtClean="0"/>
              <a:pPr/>
              <a:t>84</a:t>
            </a:fld>
            <a:endParaRPr lang="ar-SA" dirty="0"/>
          </a:p>
        </p:txBody>
      </p:sp>
    </p:spTree>
    <p:extLst>
      <p:ext uri="{BB962C8B-B14F-4D97-AF65-F5344CB8AC3E}">
        <p14:creationId xmlns:p14="http://schemas.microsoft.com/office/powerpoint/2010/main" val="24607262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58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6F2895E-6BC4-29DA-F64D-1E4A163D51CF}"/>
              </a:ext>
            </a:extLst>
          </p:cNvPr>
          <p:cNvSpPr>
            <a:spLocks noGrp="1"/>
          </p:cNvSpPr>
          <p:nvPr>
            <p:ph type="body" sz="quarter" idx="11"/>
          </p:nvPr>
        </p:nvSpPr>
        <p:spPr/>
        <p:txBody>
          <a:bodyPr/>
          <a:lstStyle/>
          <a:p>
            <a:pPr marL="0" indent="0" algn="ctr" defTabSz="914400" rtl="0" eaLnBrk="1" latinLnBrk="0" hangingPunct="1">
              <a:lnSpc>
                <a:spcPct val="90000"/>
              </a:lnSpc>
              <a:spcBef>
                <a:spcPct val="0"/>
              </a:spcBef>
              <a:buFont typeface="Arial" panose="020B0604020202020204" pitchFamily="34" charset="0"/>
              <a:buNone/>
            </a:pPr>
            <a:r>
              <a:rPr lang="ar-SA" dirty="0"/>
              <a:t>3</a:t>
            </a:r>
            <a:endParaRPr lang="en-SA" dirty="0"/>
          </a:p>
        </p:txBody>
      </p:sp>
      <p:sp>
        <p:nvSpPr>
          <p:cNvPr id="33" name="Title 32">
            <a:extLst>
              <a:ext uri="{FF2B5EF4-FFF2-40B4-BE49-F238E27FC236}">
                <a16:creationId xmlns:a16="http://schemas.microsoft.com/office/drawing/2014/main" id="{E6AFA846-9A02-03FB-4E5F-94B7E400A79E}"/>
              </a:ext>
            </a:extLst>
          </p:cNvPr>
          <p:cNvSpPr>
            <a:spLocks noGrp="1"/>
          </p:cNvSpPr>
          <p:nvPr>
            <p:ph type="title"/>
          </p:nvPr>
        </p:nvSpPr>
        <p:spPr/>
        <p:txBody>
          <a:bodyPr/>
          <a:lstStyle/>
          <a:p>
            <a:r>
              <a:rPr lang="ar-EG" dirty="0"/>
              <a:t>صفحة تسجيل الدخول</a:t>
            </a:r>
            <a:endParaRPr lang="en-US" dirty="0"/>
          </a:p>
        </p:txBody>
      </p:sp>
    </p:spTree>
    <p:extLst>
      <p:ext uri="{BB962C8B-B14F-4D97-AF65-F5344CB8AC3E}">
        <p14:creationId xmlns:p14="http://schemas.microsoft.com/office/powerpoint/2010/main" val="3486617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عام&#10;"/>
  <p:tag name="BJHEADERFOOTERTEXTMARKING" val="Classification: عام&#10;"/>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ed By: GADD "/>
  <p:tag name="BJHEADERFOOTERTEXTMARKING" val="Classified By: GADD "/>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عام&#10;"/>
  <p:tag name="BJHEADERFOOTERTEXTMARKING" val="Classification: عام&#10;"/>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ed By: GADD "/>
  <p:tag name="BJHEADERFOOTERTEXTMARKING" val="Classified By: GADD "/>
</p:tagLst>
</file>

<file path=ppt/theme/theme1.xml><?xml version="1.0" encoding="utf-8"?>
<a:theme xmlns:a="http://schemas.openxmlformats.org/drawingml/2006/main" name="Office Theme">
  <a:themeElements>
    <a:clrScheme name="GADD ">
      <a:dk1>
        <a:srgbClr val="02735E"/>
      </a:dk1>
      <a:lt1>
        <a:srgbClr val="FFFFFF"/>
      </a:lt1>
      <a:dk2>
        <a:srgbClr val="002E28"/>
      </a:dk2>
      <a:lt2>
        <a:srgbClr val="FFFFFF"/>
      </a:lt2>
      <a:accent1>
        <a:srgbClr val="02735E"/>
      </a:accent1>
      <a:accent2>
        <a:srgbClr val="002E28"/>
      </a:accent2>
      <a:accent3>
        <a:srgbClr val="44615F"/>
      </a:accent3>
      <a:accent4>
        <a:srgbClr val="559686"/>
      </a:accent4>
      <a:accent5>
        <a:srgbClr val="8FB9AE"/>
      </a:accent5>
      <a:accent6>
        <a:srgbClr val="96A6A3"/>
      </a:accent6>
      <a:hlink>
        <a:srgbClr val="0DF15B"/>
      </a:hlink>
      <a:folHlink>
        <a:srgbClr val="91F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قالب" id="{CEC13751-C190-224A-85ED-C02D1BCD82BE}" vid="{84E5DCA5-2E8F-9E43-AE9B-D49AE3986F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d="http://www.w3.org/2001/XMLSchema" xmlns:xsi="http://www.w3.org/2001/XMLSchema-instance" xmlns="http://www.boldonjames.com/2008/01/sie/internal/label" sislVersion="0" policy="6f05d952-7ce3-4027-9732-ad43959a1188" origin="userSelected">
  <element uid="5b983565-8e13-40d0-a92f-6d41e96cc753" value=""/>
  <element uid="0283921c-20b5-4da0-a7ce-355833a394a0" value=""/>
  <element uid="2be060e7-fd84-4b05-ba32-1db6c841fb1a" value=""/>
</sisl>
</file>

<file path=customXml/item2.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2ZjA1ZDk1Mi03Y2UzLTQwMjctOTczMi1hZDQzOTU5YTExODgiIG9yaWdpbj0idXNlclNlbGVjdGVkIj48ZWxlbWVudCB1aWQ9IjViOTgzNTY1LThlMTMtNDBkMC1hOTJmLTZkNDFlOTZjYzc1MyIgdmFsdWU9IiIgeG1sbnM9Imh0dHA6Ly93d3cuYm9sZG9uamFtZXMuY29tLzIwMDgvMDEvc2llL2ludGVybmFsL2xhYmVsIiAvPjxlbGVtZW50IHVpZD0iMDI4MzkyMWMtMjBiNS00ZGEwLWE3Y2UtMzU1ODMzYTM5NGEwIiB2YWx1ZT0iIiB4bWxucz0iaHR0cDovL3d3dy5ib2xkb25qYW1lcy5jb20vMjAwOC8wMS9zaWUvaW50ZXJuYWwvbGFiZWwiIC8+PGVsZW1lbnQgdWlkPSIyYmUwNjBlNy1mZDg0LTRiMDUtYmEzMi0xZGI2Yzg0MWZiMWEiIHZhbHVlPSIiIHhtbG5zPSJodHRwOi8vd3d3LmJvbGRvbmphbWVzLmNvbS8yMDA4LzAxL3NpZS9pbnRlcm5hbC9sYWJlbCIgLz48L3Npc2w+PFVzZXJOYW1lPkdBRERceW11dGFpcmk8L1VzZXJOYW1lPjxEYXRlVGltZT44LzE0LzIwMjQgMTI6MDY6NDYgUE08L0RhdGVUaW1lPjxMYWJlbFN0cmluZz4mI3g2Mzk7JiN4NjI3OyYjeDY0NTs8L0xhYmVsU3RyaW5nPjwvaXRlbT48L2xhYmVsSGlzdG9yeT4=</Value>
</WrappedLabelHistory>
</file>

<file path=customXml/itemProps1.xml><?xml version="1.0" encoding="utf-8"?>
<ds:datastoreItem xmlns:ds="http://schemas.openxmlformats.org/officeDocument/2006/customXml" ds:itemID="{512D807E-68F7-45B4-A2FF-3FFB5F6C8C73}">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6168B8C9-76B8-435C-BC04-6519CBF20C47}">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
  <TotalTime>84628</TotalTime>
  <Words>2948</Words>
  <Application>Microsoft Office PowerPoint</Application>
  <PresentationFormat>Widescreen</PresentationFormat>
  <Paragraphs>583</Paragraphs>
  <Slides>85</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6" baseType="lpstr">
      <vt:lpstr>Aptos</vt:lpstr>
      <vt:lpstr>Arial</vt:lpstr>
      <vt:lpstr>Calibri</vt:lpstr>
      <vt:lpstr>DIN Next LT Arabic Medium</vt:lpstr>
      <vt:lpstr>Effra Trial</vt:lpstr>
      <vt:lpstr>Effra Trial Light</vt:lpstr>
      <vt:lpstr>Effra Trial SemiBold</vt:lpstr>
      <vt:lpstr>TheSans-Bold</vt:lpstr>
      <vt:lpstr>Times New Roman</vt:lpstr>
      <vt:lpstr>Office Theme</vt:lpstr>
      <vt:lpstr>think-cell Slide</vt:lpstr>
      <vt:lpstr>وثيقة دليل المستخدم لنظاِم إدارة اللجان</vt:lpstr>
      <vt:lpstr>PowerPoint Presentation</vt:lpstr>
      <vt:lpstr>المقدمة</vt:lpstr>
      <vt:lpstr>الإصدارات</vt:lpstr>
      <vt:lpstr>جدول الاعتمادات</vt:lpstr>
      <vt:lpstr>المقدمة</vt:lpstr>
      <vt:lpstr>الهوية البصرية</vt:lpstr>
      <vt:lpstr>الهوية البصرية</vt:lpstr>
      <vt:lpstr>صفحة تسجيل الدخول</vt:lpstr>
      <vt:lpstr>صفحة تسجيل الدخول</vt:lpstr>
      <vt:lpstr>الصفحة الرئيسية</vt:lpstr>
      <vt:lpstr>الصفحة الرئيسية</vt:lpstr>
      <vt:lpstr>لوحة القيادة</vt:lpstr>
      <vt:lpstr>لوحة القيادة</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الاجتماعات</vt:lpstr>
      <vt:lpstr>صفحة الاجتماعات</vt:lpstr>
      <vt:lpstr>صفحة الاجتماعات</vt:lpstr>
      <vt:lpstr>صفحة الاجتماعات</vt:lpstr>
      <vt:lpstr>شاشة الأعضاء</vt:lpstr>
      <vt:lpstr>صفحة فريق العمل</vt:lpstr>
      <vt:lpstr>مركز التعاميم</vt:lpstr>
      <vt:lpstr>مركز التعاميم</vt:lpstr>
      <vt:lpstr>مركز التعاميم</vt:lpstr>
      <vt:lpstr>لوحة الأداء التنفيذية</vt:lpstr>
      <vt:lpstr>لوحة الأداء التنفيذية</vt:lpstr>
      <vt:lpstr>لوحة الأداء التنفيذية</vt:lpstr>
      <vt:lpstr>لوحة الأداء التنفيذية</vt:lpstr>
      <vt:lpstr>الادوار</vt:lpstr>
      <vt:lpstr>الادوار – رئيس اللجنة</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الاجتماعات</vt:lpstr>
      <vt:lpstr>صفحة الاجتماعات</vt:lpstr>
      <vt:lpstr>صفحة الاجتماعات</vt:lpstr>
      <vt:lpstr>الادوار –امين اللجنة</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الاجتماعات</vt:lpstr>
      <vt:lpstr>صفحة الاجتماعات</vt:lpstr>
      <vt:lpstr>صفحة الاجتماعات</vt:lpstr>
      <vt:lpstr>الادوار –عضو</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اللجان</vt:lpstr>
      <vt:lpstr>صفحة الاجتماعات</vt:lpstr>
      <vt:lpstr>صفحة الاجتماعات</vt:lpstr>
      <vt:lpstr>صفحة الاجتماعات</vt:lpstr>
      <vt:lpstr>صفحة الاجتماعات</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Zahran</dc:creator>
  <cp:keywords>عام</cp:keywords>
  <cp:lastModifiedBy>Khalil Abu mushref</cp:lastModifiedBy>
  <cp:revision>214</cp:revision>
  <dcterms:created xsi:type="dcterms:W3CDTF">2022-11-27T10:04:12Z</dcterms:created>
  <dcterms:modified xsi:type="dcterms:W3CDTF">2026-01-18T05:05:11Z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0dfe08f0-785c-4086-a174-16f649ae7a32</vt:lpwstr>
  </property>
  <property fmtid="{D5CDD505-2E9C-101B-9397-08002B2CF9AE}" pid="3" name="bjClsUserRVM">
    <vt:lpwstr>[]</vt:lpwstr>
  </property>
  <property fmtid="{D5CDD505-2E9C-101B-9397-08002B2CF9AE}" pid="4" name="bjSaver">
    <vt:lpwstr>Dv7wYPUZSdYxJW/awn/eV4xOH7bKrZsm</vt:lpwstr>
  </property>
  <property fmtid="{D5CDD505-2E9C-101B-9397-08002B2CF9AE}" pid="5" name="bjDocumentLabelXML">
    <vt:lpwstr>&lt;?xml version="1.0" encoding="us-ascii"?&gt;&lt;sisl xmlns:xsd="http://www.w3.org/2001/XMLSchema" xmlns:xsi="http://www.w3.org/2001/XMLSchema-instance" sislVersion="0" policy="6f05d952-7ce3-4027-9732-ad43959a1188" origin="userSelected" xmlns="http://www.boldonj</vt:lpwstr>
  </property>
  <property fmtid="{D5CDD505-2E9C-101B-9397-08002B2CF9AE}" pid="6" name="bjDocumentLabelXML-0">
    <vt:lpwstr>ames.com/2008/01/sie/internal/label"&gt;&lt;element uid="5b983565-8e13-40d0-a92f-6d41e96cc753" value="" /&gt;&lt;element uid="0283921c-20b5-4da0-a7ce-355833a394a0" value="" /&gt;&lt;element uid="2be060e7-fd84-4b05-ba32-1db6c841fb1a" value="" /&gt;&lt;/sisl&gt;</vt:lpwstr>
  </property>
  <property fmtid="{D5CDD505-2E9C-101B-9397-08002B2CF9AE}" pid="7" name="bjDocumentSecurityLabel">
    <vt:lpwstr>عام</vt:lpwstr>
  </property>
  <property fmtid="{D5CDD505-2E9C-101B-9397-08002B2CF9AE}" pid="8" name="bjSlideMasterFooterText">
    <vt:lpwstr>Classified By: GADD </vt:lpwstr>
  </property>
  <property fmtid="{D5CDD505-2E9C-101B-9397-08002B2CF9AE}" pid="9" name="bjLabelHistoryID">
    <vt:lpwstr>{6168B8C9-76B8-435C-BC04-6519CBF20C47}</vt:lpwstr>
  </property>
</Properties>
</file>